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56" r:id="rId5"/>
    <p:sldId id="259" r:id="rId6"/>
    <p:sldId id="261" r:id="rId7"/>
    <p:sldId id="262" r:id="rId8"/>
    <p:sldId id="283" r:id="rId9"/>
    <p:sldId id="285"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1693"/>
    <a:srgbClr val="01C6FD"/>
    <a:srgbClr val="79AE02"/>
    <a:srgbClr val="067F9C"/>
    <a:srgbClr val="014E52"/>
    <a:srgbClr val="0C596D"/>
    <a:srgbClr val="03556D"/>
    <a:srgbClr val="145C72"/>
    <a:srgbClr val="0000A4"/>
    <a:srgbClr val="1ABE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A2EB61-EF7B-43CD-B323-465C1F0B7A69}" v="204" dt="2020-12-05T17:30:44.0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6357" autoAdjust="0"/>
  </p:normalViewPr>
  <p:slideViewPr>
    <p:cSldViewPr snapToGrid="0">
      <p:cViewPr varScale="1">
        <p:scale>
          <a:sx n="105" d="100"/>
          <a:sy n="105" d="100"/>
        </p:scale>
        <p:origin x="114" y="210"/>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Lst>
  </p:outlin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_rels/viewProps.xml.rels><?xml version="1.0" encoding="UTF-8" standalone="yes"?>
<Relationships xmlns="http://schemas.openxmlformats.org/package/2006/relationships"><Relationship Id="rId3" Type="http://schemas.openxmlformats.org/officeDocument/2006/relationships/slide" Target="slides/slide3.xml"/><Relationship Id="rId7" Type="http://schemas.openxmlformats.org/officeDocument/2006/relationships/slide" Target="slides/slide7.xml"/><Relationship Id="rId2" Type="http://schemas.openxmlformats.org/officeDocument/2006/relationships/slide" Target="slides/slide2.xml"/><Relationship Id="rId1" Type="http://schemas.openxmlformats.org/officeDocument/2006/relationships/slide" Target="slides/slide1.xml"/><Relationship Id="rId6" Type="http://schemas.openxmlformats.org/officeDocument/2006/relationships/slide" Target="slides/slide6.xml"/><Relationship Id="rId5" Type="http://schemas.openxmlformats.org/officeDocument/2006/relationships/slide" Target="slides/slide5.xml"/><Relationship Id="rId4"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 AdeOjo" userId="51544cc8df77f1a8" providerId="LiveId" clId="{C9A2EB61-EF7B-43CD-B323-465C1F0B7A69}"/>
    <pc:docChg chg="undo custSel addSld delSld modSld">
      <pc:chgData name="John AdeOjo" userId="51544cc8df77f1a8" providerId="LiveId" clId="{C9A2EB61-EF7B-43CD-B323-465C1F0B7A69}" dt="2020-12-05T18:00:51.062" v="11722" actId="20577"/>
      <pc:docMkLst>
        <pc:docMk/>
      </pc:docMkLst>
      <pc:sldChg chg="addSp delSp modSp mod">
        <pc:chgData name="John AdeOjo" userId="51544cc8df77f1a8" providerId="LiveId" clId="{C9A2EB61-EF7B-43CD-B323-465C1F0B7A69}" dt="2020-12-05T17:28:36.642" v="10678" actId="20577"/>
        <pc:sldMkLst>
          <pc:docMk/>
          <pc:sldMk cId="3159085383" sldId="259"/>
        </pc:sldMkLst>
        <pc:spChg chg="add del mod">
          <ac:chgData name="John AdeOjo" userId="51544cc8df77f1a8" providerId="LiveId" clId="{C9A2EB61-EF7B-43CD-B323-465C1F0B7A69}" dt="2020-12-05T17:21:30.551" v="10586" actId="478"/>
          <ac:spMkLst>
            <pc:docMk/>
            <pc:sldMk cId="3159085383" sldId="259"/>
            <ac:spMk id="2" creationId="{E66EF425-A6AD-4E5F-A21A-C08B81D97560}"/>
          </ac:spMkLst>
        </pc:spChg>
        <pc:spChg chg="del">
          <ac:chgData name="John AdeOjo" userId="51544cc8df77f1a8" providerId="LiveId" clId="{C9A2EB61-EF7B-43CD-B323-465C1F0B7A69}" dt="2020-12-05T17:20:49.018" v="10584" actId="478"/>
          <ac:spMkLst>
            <pc:docMk/>
            <pc:sldMk cId="3159085383" sldId="259"/>
            <ac:spMk id="4" creationId="{B2C7B128-5866-4067-9B7F-0E73E6CBFB2F}"/>
          </ac:spMkLst>
        </pc:spChg>
        <pc:spChg chg="add mod">
          <ac:chgData name="John AdeOjo" userId="51544cc8df77f1a8" providerId="LiveId" clId="{C9A2EB61-EF7B-43CD-B323-465C1F0B7A69}" dt="2020-12-05T17:24:06.468" v="10627" actId="164"/>
          <ac:spMkLst>
            <pc:docMk/>
            <pc:sldMk cId="3159085383" sldId="259"/>
            <ac:spMk id="5" creationId="{72A659E8-6F40-432D-A04B-384622C46382}"/>
          </ac:spMkLst>
        </pc:spChg>
        <pc:spChg chg="add mod">
          <ac:chgData name="John AdeOjo" userId="51544cc8df77f1a8" providerId="LiveId" clId="{C9A2EB61-EF7B-43CD-B323-465C1F0B7A69}" dt="2020-12-05T17:26:40.003" v="10649" actId="20577"/>
          <ac:spMkLst>
            <pc:docMk/>
            <pc:sldMk cId="3159085383" sldId="259"/>
            <ac:spMk id="6" creationId="{49798323-F9D2-4A19-A763-859EB4EAC25B}"/>
          </ac:spMkLst>
        </pc:spChg>
        <pc:spChg chg="mod">
          <ac:chgData name="John AdeOjo" userId="51544cc8df77f1a8" providerId="LiveId" clId="{C9A2EB61-EF7B-43CD-B323-465C1F0B7A69}" dt="2020-12-05T17:28:36.642" v="10678" actId="20577"/>
          <ac:spMkLst>
            <pc:docMk/>
            <pc:sldMk cId="3159085383" sldId="259"/>
            <ac:spMk id="12" creationId="{B86167EB-4845-4683-87DF-4AEE937A8A46}"/>
          </ac:spMkLst>
        </pc:spChg>
        <pc:spChg chg="mod">
          <ac:chgData name="John AdeOjo" userId="51544cc8df77f1a8" providerId="LiveId" clId="{C9A2EB61-EF7B-43CD-B323-465C1F0B7A69}" dt="2020-12-05T17:26:44.720" v="10651" actId="20577"/>
          <ac:spMkLst>
            <pc:docMk/>
            <pc:sldMk cId="3159085383" sldId="259"/>
            <ac:spMk id="13" creationId="{6F924134-0BD6-4DF8-9974-F7352B1843FB}"/>
          </ac:spMkLst>
        </pc:spChg>
        <pc:spChg chg="add del mod">
          <ac:chgData name="John AdeOjo" userId="51544cc8df77f1a8" providerId="LiveId" clId="{C9A2EB61-EF7B-43CD-B323-465C1F0B7A69}" dt="2020-12-05T17:24:52.551" v="10637"/>
          <ac:spMkLst>
            <pc:docMk/>
            <pc:sldMk cId="3159085383" sldId="259"/>
            <ac:spMk id="14" creationId="{03316F5C-E5DE-4915-9BE4-40E04A73DF77}"/>
          </ac:spMkLst>
        </pc:spChg>
        <pc:spChg chg="add mod">
          <ac:chgData name="John AdeOjo" userId="51544cc8df77f1a8" providerId="LiveId" clId="{C9A2EB61-EF7B-43CD-B323-465C1F0B7A69}" dt="2020-12-05T17:26:09.449" v="10644" actId="1076"/>
          <ac:spMkLst>
            <pc:docMk/>
            <pc:sldMk cId="3159085383" sldId="259"/>
            <ac:spMk id="15" creationId="{BC9FA09A-3A6A-4927-926B-E48626EF04AF}"/>
          </ac:spMkLst>
        </pc:spChg>
        <pc:spChg chg="add mod">
          <ac:chgData name="John AdeOjo" userId="51544cc8df77f1a8" providerId="LiveId" clId="{C9A2EB61-EF7B-43CD-B323-465C1F0B7A69}" dt="2020-12-05T17:26:47.693" v="10653" actId="20577"/>
          <ac:spMkLst>
            <pc:docMk/>
            <pc:sldMk cId="3159085383" sldId="259"/>
            <ac:spMk id="18" creationId="{A24C8418-5E6D-427F-A845-E3CE2C06D58B}"/>
          </ac:spMkLst>
        </pc:spChg>
        <pc:spChg chg="mod">
          <ac:chgData name="John AdeOjo" userId="51544cc8df77f1a8" providerId="LiveId" clId="{C9A2EB61-EF7B-43CD-B323-465C1F0B7A69}" dt="2020-12-05T17:27:54.891" v="10665" actId="20577"/>
          <ac:spMkLst>
            <pc:docMk/>
            <pc:sldMk cId="3159085383" sldId="259"/>
            <ac:spMk id="20" creationId="{C6DE695B-1ED3-469D-990B-CA717C85E715}"/>
          </ac:spMkLst>
        </pc:spChg>
        <pc:spChg chg="mod">
          <ac:chgData name="John AdeOjo" userId="51544cc8df77f1a8" providerId="LiveId" clId="{C9A2EB61-EF7B-43CD-B323-465C1F0B7A69}" dt="2020-12-05T17:28:05.206" v="10666" actId="1076"/>
          <ac:spMkLst>
            <pc:docMk/>
            <pc:sldMk cId="3159085383" sldId="259"/>
            <ac:spMk id="21" creationId="{56F34AD4-E4B0-4234-B710-D452B98B71EE}"/>
          </ac:spMkLst>
        </pc:spChg>
        <pc:grpChg chg="add mod">
          <ac:chgData name="John AdeOjo" userId="51544cc8df77f1a8" providerId="LiveId" clId="{C9A2EB61-EF7B-43CD-B323-465C1F0B7A69}" dt="2020-12-05T17:24:06.468" v="10627" actId="164"/>
          <ac:grpSpMkLst>
            <pc:docMk/>
            <pc:sldMk cId="3159085383" sldId="259"/>
            <ac:grpSpMk id="8" creationId="{86E6865A-2B11-4A15-BDFC-BA60EC798BEB}"/>
          </ac:grpSpMkLst>
        </pc:grpChg>
        <pc:grpChg chg="add mod">
          <ac:chgData name="John AdeOjo" userId="51544cc8df77f1a8" providerId="LiveId" clId="{C9A2EB61-EF7B-43CD-B323-465C1F0B7A69}" dt="2020-12-05T17:24:14.119" v="10629" actId="1076"/>
          <ac:grpSpMkLst>
            <pc:docMk/>
            <pc:sldMk cId="3159085383" sldId="259"/>
            <ac:grpSpMk id="11" creationId="{1655F84C-86A2-4F47-A781-27F3EC4F48A5}"/>
          </ac:grpSpMkLst>
        </pc:grpChg>
        <pc:grpChg chg="add mod">
          <ac:chgData name="John AdeOjo" userId="51544cc8df77f1a8" providerId="LiveId" clId="{C9A2EB61-EF7B-43CD-B323-465C1F0B7A69}" dt="2020-12-05T17:27:14.214" v="10656" actId="1076"/>
          <ac:grpSpMkLst>
            <pc:docMk/>
            <pc:sldMk cId="3159085383" sldId="259"/>
            <ac:grpSpMk id="19" creationId="{869C1734-8289-40AA-A435-8FA08629CD8C}"/>
          </ac:grpSpMkLst>
        </pc:grpChg>
      </pc:sldChg>
      <pc:sldChg chg="addSp delSp modSp mod setBg modClrScheme chgLayout">
        <pc:chgData name="John AdeOjo" userId="51544cc8df77f1a8" providerId="LiveId" clId="{C9A2EB61-EF7B-43CD-B323-465C1F0B7A69}" dt="2020-12-05T17:30:49.812" v="10704" actId="207"/>
        <pc:sldMkLst>
          <pc:docMk/>
          <pc:sldMk cId="2994797083" sldId="261"/>
        </pc:sldMkLst>
        <pc:spChg chg="add del mod ord">
          <ac:chgData name="John AdeOjo" userId="51544cc8df77f1a8" providerId="LiveId" clId="{C9A2EB61-EF7B-43CD-B323-465C1F0B7A69}" dt="2020-12-05T17:30:32.309" v="10699" actId="700"/>
          <ac:spMkLst>
            <pc:docMk/>
            <pc:sldMk cId="2994797083" sldId="261"/>
            <ac:spMk id="2" creationId="{72615F68-5283-4F12-9F15-E092F7E0B6EB}"/>
          </ac:spMkLst>
        </pc:spChg>
        <pc:spChg chg="mod ord">
          <ac:chgData name="John AdeOjo" userId="51544cc8df77f1a8" providerId="LiveId" clId="{C9A2EB61-EF7B-43CD-B323-465C1F0B7A69}" dt="2020-12-05T17:30:34.257" v="10702" actId="700"/>
          <ac:spMkLst>
            <pc:docMk/>
            <pc:sldMk cId="2994797083" sldId="261"/>
            <ac:spMk id="10" creationId="{24FAFA63-EF73-4268-8107-6CD20923D700}"/>
          </ac:spMkLst>
        </pc:spChg>
        <pc:spChg chg="mod ord">
          <ac:chgData name="John AdeOjo" userId="51544cc8df77f1a8" providerId="LiveId" clId="{C9A2EB61-EF7B-43CD-B323-465C1F0B7A69}" dt="2020-12-05T17:30:49.812" v="10704" actId="207"/>
          <ac:spMkLst>
            <pc:docMk/>
            <pc:sldMk cId="2994797083" sldId="261"/>
            <ac:spMk id="13" creationId="{265BEEEB-C965-402F-B778-B1CD1494ACE6}"/>
          </ac:spMkLst>
        </pc:spChg>
        <pc:picChg chg="add del mod">
          <ac:chgData name="John AdeOjo" userId="51544cc8df77f1a8" providerId="LiveId" clId="{C9A2EB61-EF7B-43CD-B323-465C1F0B7A69}" dt="2020-12-05T17:30:24.212" v="10696" actId="931"/>
          <ac:picMkLst>
            <pc:docMk/>
            <pc:sldMk cId="2994797083" sldId="261"/>
            <ac:picMk id="4" creationId="{98401551-641B-417E-B4B2-E197DD8909D0}"/>
          </ac:picMkLst>
        </pc:picChg>
      </pc:sldChg>
      <pc:sldChg chg="addSp delSp modSp mod">
        <pc:chgData name="John AdeOjo" userId="51544cc8df77f1a8" providerId="LiveId" clId="{C9A2EB61-EF7B-43CD-B323-465C1F0B7A69}" dt="2020-12-05T17:32:45.471" v="10724" actId="20577"/>
        <pc:sldMkLst>
          <pc:docMk/>
          <pc:sldMk cId="2244405176" sldId="262"/>
        </pc:sldMkLst>
        <pc:spChg chg="add mod">
          <ac:chgData name="John AdeOjo" userId="51544cc8df77f1a8" providerId="LiveId" clId="{C9A2EB61-EF7B-43CD-B323-465C1F0B7A69}" dt="2020-12-05T17:32:45.471" v="10724" actId="20577"/>
          <ac:spMkLst>
            <pc:docMk/>
            <pc:sldMk cId="2244405176" sldId="262"/>
            <ac:spMk id="8" creationId="{F839EDC0-A1C9-4C10-9105-94CB55BB7103}"/>
          </ac:spMkLst>
        </pc:spChg>
        <pc:spChg chg="del">
          <ac:chgData name="John AdeOjo" userId="51544cc8df77f1a8" providerId="LiveId" clId="{C9A2EB61-EF7B-43CD-B323-465C1F0B7A69}" dt="2020-12-05T14:25:43.150" v="71" actId="478"/>
          <ac:spMkLst>
            <pc:docMk/>
            <pc:sldMk cId="2244405176" sldId="262"/>
            <ac:spMk id="12" creationId="{5DCD92DA-F5FA-4BF0-8F97-73ADC40ADA32}"/>
          </ac:spMkLst>
        </pc:spChg>
        <pc:spChg chg="mod">
          <ac:chgData name="John AdeOjo" userId="51544cc8df77f1a8" providerId="LiveId" clId="{C9A2EB61-EF7B-43CD-B323-465C1F0B7A69}" dt="2020-12-05T17:31:41.594" v="10710" actId="20577"/>
          <ac:spMkLst>
            <pc:docMk/>
            <pc:sldMk cId="2244405176" sldId="262"/>
            <ac:spMk id="13" creationId="{265BEEEB-C965-402F-B778-B1CD1494ACE6}"/>
          </ac:spMkLst>
        </pc:spChg>
        <pc:picChg chg="add del mod">
          <ac:chgData name="John AdeOjo" userId="51544cc8df77f1a8" providerId="LiveId" clId="{C9A2EB61-EF7B-43CD-B323-465C1F0B7A69}" dt="2020-12-05T14:59:02.496" v="1923" actId="478"/>
          <ac:picMkLst>
            <pc:docMk/>
            <pc:sldMk cId="2244405176" sldId="262"/>
            <ac:picMk id="3" creationId="{516405E4-3D65-4B77-9886-8BDD7B373AF1}"/>
          </ac:picMkLst>
        </pc:picChg>
        <pc:picChg chg="add del mod">
          <ac:chgData name="John AdeOjo" userId="51544cc8df77f1a8" providerId="LiveId" clId="{C9A2EB61-EF7B-43CD-B323-465C1F0B7A69}" dt="2020-12-05T14:59:14.299" v="1926" actId="478"/>
          <ac:picMkLst>
            <pc:docMk/>
            <pc:sldMk cId="2244405176" sldId="262"/>
            <ac:picMk id="5" creationId="{DD4E0863-7699-4A33-8D0A-9DCB1C6C2A06}"/>
          </ac:picMkLst>
        </pc:picChg>
        <pc:picChg chg="add mod">
          <ac:chgData name="John AdeOjo" userId="51544cc8df77f1a8" providerId="LiveId" clId="{C9A2EB61-EF7B-43CD-B323-465C1F0B7A69}" dt="2020-12-05T15:02:31.271" v="1953" actId="1076"/>
          <ac:picMkLst>
            <pc:docMk/>
            <pc:sldMk cId="2244405176" sldId="262"/>
            <ac:picMk id="7" creationId="{2143362C-6DDA-468D-9EB4-3DFF7F10BE33}"/>
          </ac:picMkLst>
        </pc:picChg>
      </pc:sldChg>
      <pc:sldChg chg="modSp mod">
        <pc:chgData name="John AdeOjo" userId="51544cc8df77f1a8" providerId="LiveId" clId="{C9A2EB61-EF7B-43CD-B323-465C1F0B7A69}" dt="2020-12-05T16:45:26.272" v="7884" actId="1076"/>
        <pc:sldMkLst>
          <pc:docMk/>
          <pc:sldMk cId="308218656" sldId="269"/>
        </pc:sldMkLst>
        <pc:picChg chg="mod">
          <ac:chgData name="John AdeOjo" userId="51544cc8df77f1a8" providerId="LiveId" clId="{C9A2EB61-EF7B-43CD-B323-465C1F0B7A69}" dt="2020-12-05T16:45:26.272" v="7884" actId="1076"/>
          <ac:picMkLst>
            <pc:docMk/>
            <pc:sldMk cId="308218656" sldId="269"/>
            <ac:picMk id="5" creationId="{30D834DF-FED8-4736-93A9-F4D6EE14A219}"/>
          </ac:picMkLst>
        </pc:picChg>
      </pc:sldChg>
      <pc:sldChg chg="addSp delSp modSp mod">
        <pc:chgData name="John AdeOjo" userId="51544cc8df77f1a8" providerId="LiveId" clId="{C9A2EB61-EF7B-43CD-B323-465C1F0B7A69}" dt="2020-12-05T18:00:51.062" v="11722" actId="20577"/>
        <pc:sldMkLst>
          <pc:docMk/>
          <pc:sldMk cId="4186879984" sldId="283"/>
        </pc:sldMkLst>
        <pc:spChg chg="add del mod">
          <ac:chgData name="John AdeOjo" userId="51544cc8df77f1a8" providerId="LiveId" clId="{C9A2EB61-EF7B-43CD-B323-465C1F0B7A69}" dt="2020-12-05T15:33:35.838" v="3762" actId="478"/>
          <ac:spMkLst>
            <pc:docMk/>
            <pc:sldMk cId="4186879984" sldId="283"/>
            <ac:spMk id="2" creationId="{2680E605-21AE-4DAA-AB1D-BCB31D6992BD}"/>
          </ac:spMkLst>
        </pc:spChg>
        <pc:spChg chg="add mod">
          <ac:chgData name="John AdeOjo" userId="51544cc8df77f1a8" providerId="LiveId" clId="{C9A2EB61-EF7B-43CD-B323-465C1F0B7A69}" dt="2020-12-05T18:00:51.062" v="11722" actId="20577"/>
          <ac:spMkLst>
            <pc:docMk/>
            <pc:sldMk cId="4186879984" sldId="283"/>
            <ac:spMk id="7" creationId="{399940BF-53CF-41F0-A8E4-D3AA04D35F96}"/>
          </ac:spMkLst>
        </pc:spChg>
        <pc:spChg chg="del mod">
          <ac:chgData name="John AdeOjo" userId="51544cc8df77f1a8" providerId="LiveId" clId="{C9A2EB61-EF7B-43CD-B323-465C1F0B7A69}" dt="2020-12-05T15:01:44.598" v="1940" actId="478"/>
          <ac:spMkLst>
            <pc:docMk/>
            <pc:sldMk cId="4186879984" sldId="283"/>
            <ac:spMk id="12" creationId="{5DCD92DA-F5FA-4BF0-8F97-73ADC40ADA32}"/>
          </ac:spMkLst>
        </pc:spChg>
        <pc:spChg chg="mod">
          <ac:chgData name="John AdeOjo" userId="51544cc8df77f1a8" providerId="LiveId" clId="{C9A2EB61-EF7B-43CD-B323-465C1F0B7A69}" dt="2020-12-05T17:36:02.774" v="10945" actId="20577"/>
          <ac:spMkLst>
            <pc:docMk/>
            <pc:sldMk cId="4186879984" sldId="283"/>
            <ac:spMk id="13" creationId="{265BEEEB-C965-402F-B778-B1CD1494ACE6}"/>
          </ac:spMkLst>
        </pc:spChg>
        <pc:graphicFrameChg chg="del">
          <ac:chgData name="John AdeOjo" userId="51544cc8df77f1a8" providerId="LiveId" clId="{C9A2EB61-EF7B-43CD-B323-465C1F0B7A69}" dt="2020-12-05T15:32:45.642" v="3750" actId="478"/>
          <ac:graphicFrameMkLst>
            <pc:docMk/>
            <pc:sldMk cId="4186879984" sldId="283"/>
            <ac:graphicFrameMk id="3" creationId="{668831FF-541C-472A-815A-17DEC6FD741A}"/>
          </ac:graphicFrameMkLst>
        </pc:graphicFrameChg>
      </pc:sldChg>
      <pc:sldChg chg="del">
        <pc:chgData name="John AdeOjo" userId="51544cc8df77f1a8" providerId="LiveId" clId="{C9A2EB61-EF7B-43CD-B323-465C1F0B7A69}" dt="2020-12-05T16:44:36.469" v="7875" actId="47"/>
        <pc:sldMkLst>
          <pc:docMk/>
          <pc:sldMk cId="1114873295" sldId="284"/>
        </pc:sldMkLst>
      </pc:sldChg>
      <pc:sldChg chg="addSp delSp modSp add mod">
        <pc:chgData name="John AdeOjo" userId="51544cc8df77f1a8" providerId="LiveId" clId="{C9A2EB61-EF7B-43CD-B323-465C1F0B7A69}" dt="2020-12-05T17:51:07.024" v="11717" actId="14100"/>
        <pc:sldMkLst>
          <pc:docMk/>
          <pc:sldMk cId="1667563856" sldId="285"/>
        </pc:sldMkLst>
        <pc:spChg chg="add mod">
          <ac:chgData name="John AdeOjo" userId="51544cc8df77f1a8" providerId="LiveId" clId="{C9A2EB61-EF7B-43CD-B323-465C1F0B7A69}" dt="2020-12-05T17:51:07.024" v="11717" actId="14100"/>
          <ac:spMkLst>
            <pc:docMk/>
            <pc:sldMk cId="1667563856" sldId="285"/>
            <ac:spMk id="2" creationId="{DD7D2DAF-FFA2-493E-989F-5D8C4BFBB754}"/>
          </ac:spMkLst>
        </pc:spChg>
        <pc:spChg chg="del mod">
          <ac:chgData name="John AdeOjo" userId="51544cc8df77f1a8" providerId="LiveId" clId="{C9A2EB61-EF7B-43CD-B323-465C1F0B7A69}" dt="2020-12-05T16:26:00.903" v="5770" actId="478"/>
          <ac:spMkLst>
            <pc:docMk/>
            <pc:sldMk cId="1667563856" sldId="285"/>
            <ac:spMk id="7" creationId="{399940BF-53CF-41F0-A8E4-D3AA04D35F96}"/>
          </ac:spMkLst>
        </pc:spChg>
        <pc:spChg chg="mod">
          <ac:chgData name="John AdeOjo" userId="51544cc8df77f1a8" providerId="LiveId" clId="{C9A2EB61-EF7B-43CD-B323-465C1F0B7A69}" dt="2020-12-05T17:27:37.296" v="10662" actId="20577"/>
          <ac:spMkLst>
            <pc:docMk/>
            <pc:sldMk cId="1667563856" sldId="285"/>
            <ac:spMk id="10" creationId="{24FAFA63-EF73-4268-8107-6CD20923D700}"/>
          </ac:spMkLst>
        </pc:spChg>
        <pc:spChg chg="mod">
          <ac:chgData name="John AdeOjo" userId="51544cc8df77f1a8" providerId="LiveId" clId="{C9A2EB61-EF7B-43CD-B323-465C1F0B7A69}" dt="2020-12-05T17:51:01.308" v="11716" actId="14100"/>
          <ac:spMkLst>
            <pc:docMk/>
            <pc:sldMk cId="1667563856" sldId="285"/>
            <ac:spMk id="13" creationId="{265BEEEB-C965-402F-B778-B1CD1494ACE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876A3F-4FE3-4D4F-B92F-1631838507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4516C7-1FF3-F44B-93B1-24B9AA324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34C92B-6A45-864A-B429-22A9039765DA}" type="datetimeFigureOut">
              <a:rPr lang="en-US" smtClean="0"/>
              <a:t>12/5/2020</a:t>
            </a:fld>
            <a:endParaRPr lang="en-US" dirty="0"/>
          </a:p>
        </p:txBody>
      </p:sp>
      <p:sp>
        <p:nvSpPr>
          <p:cNvPr id="4" name="Footer Placeholder 3">
            <a:extLst>
              <a:ext uri="{FF2B5EF4-FFF2-40B4-BE49-F238E27FC236}">
                <a16:creationId xmlns:a16="http://schemas.microsoft.com/office/drawing/2014/main" id="{EDC6268A-8AA9-4C40-BEFB-029DF3E811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8E928AC-AE76-324A-BA05-D16BF60C79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62C3C4-9460-4343-9283-24A378E2714B}" type="slidenum">
              <a:rPr lang="en-US" smtClean="0"/>
              <a:t>‹#›</a:t>
            </a:fld>
            <a:endParaRPr lang="en-US" dirty="0"/>
          </a:p>
        </p:txBody>
      </p:sp>
    </p:spTree>
    <p:extLst>
      <p:ext uri="{BB962C8B-B14F-4D97-AF65-F5344CB8AC3E}">
        <p14:creationId xmlns:p14="http://schemas.microsoft.com/office/powerpoint/2010/main" val="419054897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65FE6-BEE9-465E-9202-2D200EDE749C}" type="datetimeFigureOut">
              <a:rPr lang="en-US" noProof="0" smtClean="0"/>
              <a:t>12/5/2020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E8F2A-B3D4-43F2-B39B-CD77F64A1950}" type="slidenum">
              <a:rPr lang="en-US" noProof="0" smtClean="0"/>
              <a:t>‹#›</a:t>
            </a:fld>
            <a:endParaRPr lang="en-US" noProof="0" dirty="0"/>
          </a:p>
        </p:txBody>
      </p:sp>
    </p:spTree>
    <p:extLst>
      <p:ext uri="{BB962C8B-B14F-4D97-AF65-F5344CB8AC3E}">
        <p14:creationId xmlns:p14="http://schemas.microsoft.com/office/powerpoint/2010/main" val="44617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6" name="Picture Placeholder 35">
            <a:extLst>
              <a:ext uri="{FF2B5EF4-FFF2-40B4-BE49-F238E27FC236}">
                <a16:creationId xmlns:a16="http://schemas.microsoft.com/office/drawing/2014/main" id="{8B934246-87B1-4444-9DCA-06622CAD5507}"/>
              </a:ext>
            </a:extLst>
          </p:cNvPr>
          <p:cNvSpPr>
            <a:spLocks noGrp="1"/>
          </p:cNvSpPr>
          <p:nvPr>
            <p:ph type="pic" sz="quarter" idx="10" hasCustomPrompt="1"/>
          </p:nvPr>
        </p:nvSpPr>
        <p:spPr>
          <a:xfrm>
            <a:off x="123992" y="124953"/>
            <a:ext cx="11944014" cy="4372387"/>
          </a:xfrm>
          <a:custGeom>
            <a:avLst/>
            <a:gdLst>
              <a:gd name="connsiteX0" fmla="*/ 0 w 11944014"/>
              <a:gd name="connsiteY0" fmla="*/ 0 h 4372387"/>
              <a:gd name="connsiteX1" fmla="*/ 11944014 w 11944014"/>
              <a:gd name="connsiteY1" fmla="*/ 0 h 4372387"/>
              <a:gd name="connsiteX2" fmla="*/ 11944014 w 11944014"/>
              <a:gd name="connsiteY2" fmla="*/ 4064314 h 4372387"/>
              <a:gd name="connsiteX3" fmla="*/ 11419539 w 11944014"/>
              <a:gd name="connsiteY3" fmla="*/ 4152711 h 4372387"/>
              <a:gd name="connsiteX4" fmla="*/ 4857299 w 11944014"/>
              <a:gd name="connsiteY4" fmla="*/ 3772522 h 4372387"/>
              <a:gd name="connsiteX5" fmla="*/ 510557 w 11944014"/>
              <a:gd name="connsiteY5" fmla="*/ 3115117 h 4372387"/>
              <a:gd name="connsiteX6" fmla="*/ 0 w 11944014"/>
              <a:gd name="connsiteY6" fmla="*/ 3085767 h 437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44014" h="4372387">
                <a:moveTo>
                  <a:pt x="0" y="0"/>
                </a:moveTo>
                <a:lnTo>
                  <a:pt x="11944014" y="0"/>
                </a:lnTo>
                <a:lnTo>
                  <a:pt x="11944014" y="4064314"/>
                </a:lnTo>
                <a:lnTo>
                  <a:pt x="11419539" y="4152711"/>
                </a:lnTo>
                <a:cubicBezTo>
                  <a:pt x="10120431" y="4379826"/>
                  <a:pt x="8581267" y="4634432"/>
                  <a:pt x="4857299" y="3772522"/>
                </a:cubicBezTo>
                <a:cubicBezTo>
                  <a:pt x="3261016" y="3403063"/>
                  <a:pt x="1951876" y="3212078"/>
                  <a:pt x="510557" y="3115117"/>
                </a:cubicBezTo>
                <a:lnTo>
                  <a:pt x="0" y="3085767"/>
                </a:ln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8" name="Freeform: Shape 7">
            <a:extLst>
              <a:ext uri="{FF2B5EF4-FFF2-40B4-BE49-F238E27FC236}">
                <a16:creationId xmlns:a16="http://schemas.microsoft.com/office/drawing/2014/main" id="{1E99C6B2-05CE-48A7-8696-CEC64BE74DF5}"/>
              </a:ext>
            </a:extLst>
          </p:cNvPr>
          <p:cNvSpPr/>
          <p:nvPr userDrawn="1"/>
        </p:nvSpPr>
        <p:spPr>
          <a:xfrm>
            <a:off x="-1" y="0"/>
            <a:ext cx="12192001" cy="6858000"/>
          </a:xfrm>
          <a:custGeom>
            <a:avLst/>
            <a:gdLst>
              <a:gd name="connsiteX0" fmla="*/ 123993 w 12192001"/>
              <a:gd name="connsiteY0" fmla="*/ 123993 h 6858000"/>
              <a:gd name="connsiteX1" fmla="*/ 123993 w 12192001"/>
              <a:gd name="connsiteY1" fmla="*/ 3209760 h 6858000"/>
              <a:gd name="connsiteX2" fmla="*/ 634550 w 12192001"/>
              <a:gd name="connsiteY2" fmla="*/ 3239110 h 6858000"/>
              <a:gd name="connsiteX3" fmla="*/ 4981292 w 12192001"/>
              <a:gd name="connsiteY3" fmla="*/ 3896515 h 6858000"/>
              <a:gd name="connsiteX4" fmla="*/ 11543532 w 12192001"/>
              <a:gd name="connsiteY4" fmla="*/ 4276704 h 6858000"/>
              <a:gd name="connsiteX5" fmla="*/ 12068007 w 12192001"/>
              <a:gd name="connsiteY5" fmla="*/ 4188307 h 6858000"/>
              <a:gd name="connsiteX6" fmla="*/ 12068007 w 12192001"/>
              <a:gd name="connsiteY6" fmla="*/ 123993 h 6858000"/>
              <a:gd name="connsiteX7" fmla="*/ 0 w 12192001"/>
              <a:gd name="connsiteY7" fmla="*/ 0 h 6858000"/>
              <a:gd name="connsiteX8" fmla="*/ 12192000 w 12192001"/>
              <a:gd name="connsiteY8" fmla="*/ 0 h 6858000"/>
              <a:gd name="connsiteX9" fmla="*/ 12192000 w 12192001"/>
              <a:gd name="connsiteY9" fmla="*/ 4167393 h 6858000"/>
              <a:gd name="connsiteX10" fmla="*/ 12192001 w 12192001"/>
              <a:gd name="connsiteY10" fmla="*/ 4167393 h 6858000"/>
              <a:gd name="connsiteX11" fmla="*/ 12192001 w 12192001"/>
              <a:gd name="connsiteY11" fmla="*/ 4799849 h 6858000"/>
              <a:gd name="connsiteX12" fmla="*/ 12192001 w 12192001"/>
              <a:gd name="connsiteY12" fmla="*/ 4950491 h 6858000"/>
              <a:gd name="connsiteX13" fmla="*/ 12192001 w 12192001"/>
              <a:gd name="connsiteY13" fmla="*/ 6858000 h 6858000"/>
              <a:gd name="connsiteX14" fmla="*/ 12192000 w 12192001"/>
              <a:gd name="connsiteY14" fmla="*/ 6858000 h 6858000"/>
              <a:gd name="connsiteX15" fmla="*/ 1 w 12192001"/>
              <a:gd name="connsiteY15" fmla="*/ 6858000 h 6858000"/>
              <a:gd name="connsiteX16" fmla="*/ 0 w 12192001"/>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1" h="6858000">
                <a:moveTo>
                  <a:pt x="123993" y="123993"/>
                </a:moveTo>
                <a:lnTo>
                  <a:pt x="123993" y="3209760"/>
                </a:lnTo>
                <a:lnTo>
                  <a:pt x="634550" y="3239110"/>
                </a:lnTo>
                <a:cubicBezTo>
                  <a:pt x="2075869" y="3336071"/>
                  <a:pt x="3385009" y="3527056"/>
                  <a:pt x="4981292" y="3896515"/>
                </a:cubicBezTo>
                <a:cubicBezTo>
                  <a:pt x="8705260" y="4758425"/>
                  <a:pt x="10244424" y="4503819"/>
                  <a:pt x="11543532" y="4276704"/>
                </a:cubicBezTo>
                <a:lnTo>
                  <a:pt x="12068007" y="4188307"/>
                </a:lnTo>
                <a:lnTo>
                  <a:pt x="12068007" y="123993"/>
                </a:lnTo>
                <a:close/>
                <a:moveTo>
                  <a:pt x="0" y="0"/>
                </a:moveTo>
                <a:lnTo>
                  <a:pt x="12192000" y="0"/>
                </a:lnTo>
                <a:lnTo>
                  <a:pt x="12192000" y="4167393"/>
                </a:lnTo>
                <a:lnTo>
                  <a:pt x="12192001" y="4167393"/>
                </a:lnTo>
                <a:lnTo>
                  <a:pt x="12192001" y="4799849"/>
                </a:lnTo>
                <a:lnTo>
                  <a:pt x="12192001" y="4950491"/>
                </a:lnTo>
                <a:lnTo>
                  <a:pt x="12192001" y="6858000"/>
                </a:lnTo>
                <a:lnTo>
                  <a:pt x="12192000" y="6858000"/>
                </a:lnTo>
                <a:lnTo>
                  <a:pt x="1"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7048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9784080"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9784080" cy="1737360"/>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5" name="Rectangle 14">
            <a:extLst>
              <a:ext uri="{FF2B5EF4-FFF2-40B4-BE49-F238E27FC236}">
                <a16:creationId xmlns:a16="http://schemas.microsoft.com/office/drawing/2014/main" id="{05951AB2-D568-4A7E-9408-FADC8BED4119}"/>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42414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 Three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2820761" cy="334508"/>
          </a:xfrm>
        </p:spPr>
        <p:txBody>
          <a:bodyPr>
            <a:noAutofit/>
          </a:bodyPr>
          <a:lstStyle>
            <a:lvl1pPr marL="0" indent="0" algn="ctr">
              <a:buNone/>
              <a:defRPr sz="1600" b="1">
                <a:solidFill>
                  <a:schemeClr val="accent6"/>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4623026" y="3802065"/>
            <a:ext cx="2820761" cy="334508"/>
          </a:xfrm>
        </p:spPr>
        <p:txBody>
          <a:bodyPr>
            <a:noAutofit/>
          </a:bodyPr>
          <a:lstStyle>
            <a:lvl1pPr marL="0" indent="0" algn="ctr">
              <a:buNone/>
              <a:defRPr sz="1600" b="1">
                <a:solidFill>
                  <a:schemeClr val="accent3"/>
                </a:solidFill>
                <a:latin typeface="+mn-lt"/>
              </a:defRPr>
            </a:lvl1pPr>
          </a:lstStyle>
          <a:p>
            <a:pPr lvl="0"/>
            <a:r>
              <a:rPr lang="en-US" noProof="0"/>
              <a:t>Edit Master text styles</a:t>
            </a:r>
          </a:p>
        </p:txBody>
      </p:sp>
      <p:sp>
        <p:nvSpPr>
          <p:cNvPr id="11" name="Text Placeholder 8">
            <a:extLst>
              <a:ext uri="{FF2B5EF4-FFF2-40B4-BE49-F238E27FC236}">
                <a16:creationId xmlns:a16="http://schemas.microsoft.com/office/drawing/2014/main" id="{08664829-F6FB-4E31-BF5C-C895ADF2BA7F}"/>
              </a:ext>
            </a:extLst>
          </p:cNvPr>
          <p:cNvSpPr>
            <a:spLocks noGrp="1"/>
          </p:cNvSpPr>
          <p:nvPr>
            <p:ph type="body" sz="quarter" idx="16" hasCustomPrompt="1"/>
          </p:nvPr>
        </p:nvSpPr>
        <p:spPr>
          <a:xfrm>
            <a:off x="8635999" y="3802065"/>
            <a:ext cx="2820761" cy="334508"/>
          </a:xfrm>
        </p:spPr>
        <p:txBody>
          <a:bodyPr>
            <a:noAutofit/>
          </a:bodyPr>
          <a:lstStyle>
            <a:lvl1pPr marL="0" indent="0" algn="ctr">
              <a:buNone/>
              <a:defRPr sz="1600" b="1">
                <a:solidFill>
                  <a:schemeClr val="accent5">
                    <a:lumMod val="75000"/>
                  </a:schemeClr>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4623026"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14" name="Text Placeholder 8">
            <a:extLst>
              <a:ext uri="{FF2B5EF4-FFF2-40B4-BE49-F238E27FC236}">
                <a16:creationId xmlns:a16="http://schemas.microsoft.com/office/drawing/2014/main" id="{7E9E558E-F7EF-4347-AD3C-FDB2A9BCF618}"/>
              </a:ext>
            </a:extLst>
          </p:cNvPr>
          <p:cNvSpPr>
            <a:spLocks noGrp="1"/>
          </p:cNvSpPr>
          <p:nvPr>
            <p:ph type="body" sz="quarter" idx="19" hasCustomPrompt="1"/>
          </p:nvPr>
        </p:nvSpPr>
        <p:spPr>
          <a:xfrm>
            <a:off x="8635999"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B9AD2AC4-32E8-BC46-848C-BEA37118CB6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554481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alf Page Photo + Text">
    <p:spTree>
      <p:nvGrpSpPr>
        <p:cNvPr id="1" name=""/>
        <p:cNvGrpSpPr/>
        <p:nvPr/>
      </p:nvGrpSpPr>
      <p:grpSpPr>
        <a:xfrm>
          <a:off x="0" y="0"/>
          <a:ext cx="0" cy="0"/>
          <a:chOff x="0" y="0"/>
          <a:chExt cx="0" cy="0"/>
        </a:xfrm>
      </p:grpSpPr>
      <p:sp>
        <p:nvSpPr>
          <p:cNvPr id="11" name="Picture Placeholder 4">
            <a:extLst>
              <a:ext uri="{FF2B5EF4-FFF2-40B4-BE49-F238E27FC236}">
                <a16:creationId xmlns:a16="http://schemas.microsoft.com/office/drawing/2014/main" id="{679784BB-7CDD-484B-8F47-9CF1D79993F5}"/>
              </a:ext>
            </a:extLst>
          </p:cNvPr>
          <p:cNvSpPr>
            <a:spLocks noGrp="1"/>
          </p:cNvSpPr>
          <p:nvPr>
            <p:ph type="pic" sz="quarter" idx="13" hasCustomPrompt="1"/>
          </p:nvPr>
        </p:nvSpPr>
        <p:spPr>
          <a:xfrm>
            <a:off x="6299200" y="0"/>
            <a:ext cx="58928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493776"/>
            <a:ext cx="5170715" cy="1089529"/>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499" y="2061165"/>
            <a:ext cx="5045529"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499" y="2708227"/>
            <a:ext cx="5045529"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Rectangle 7">
            <a:extLst>
              <a:ext uri="{FF2B5EF4-FFF2-40B4-BE49-F238E27FC236}">
                <a16:creationId xmlns:a16="http://schemas.microsoft.com/office/drawing/2014/main" id="{1E6A75B6-7B4E-496F-A846-0FFBB6E1D16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Slide Number Placeholder 5">
            <a:extLst>
              <a:ext uri="{FF2B5EF4-FFF2-40B4-BE49-F238E27FC236}">
                <a16:creationId xmlns:a16="http://schemas.microsoft.com/office/drawing/2014/main" id="{7648ACB4-9C22-4636-800F-578055A5BC10}"/>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2043872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D5C833BC-89A8-4D28-9D63-F45F14D694BF}"/>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582240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4" name="Flowchart: Document 3">
            <a:extLst>
              <a:ext uri="{FF2B5EF4-FFF2-40B4-BE49-F238E27FC236}">
                <a16:creationId xmlns:a16="http://schemas.microsoft.com/office/drawing/2014/main" id="{7F75D8AF-79DE-4E2B-A15F-8EC66948BC31}"/>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tx1"/>
                </a:solidFill>
              </a:rPr>
              <a:pPr/>
              <a:t>‹#›</a:t>
            </a:fld>
            <a:endParaRPr lang="en-US" b="1" noProof="0" dirty="0">
              <a:solidFill>
                <a:schemeClr val="tx1"/>
              </a:solidFill>
            </a:endParaRPr>
          </a:p>
        </p:txBody>
      </p:sp>
    </p:spTree>
    <p:extLst>
      <p:ext uri="{BB962C8B-B14F-4D97-AF65-F5344CB8AC3E}">
        <p14:creationId xmlns:p14="http://schemas.microsoft.com/office/powerpoint/2010/main" val="2367219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1" name="Content Placeholder 2">
            <a:extLst>
              <a:ext uri="{FF2B5EF4-FFF2-40B4-BE49-F238E27FC236}">
                <a16:creationId xmlns:a16="http://schemas.microsoft.com/office/drawing/2014/main" id="{758E3AAF-44AA-41E0-AE18-8B461598AD07}"/>
              </a:ext>
            </a:extLst>
          </p:cNvPr>
          <p:cNvSpPr>
            <a:spLocks noGrp="1"/>
          </p:cNvSpPr>
          <p:nvPr>
            <p:ph sz="half" idx="1" hasCustomPrompt="1"/>
          </p:nvPr>
        </p:nvSpPr>
        <p:spPr>
          <a:xfrm>
            <a:off x="446314" y="1825625"/>
            <a:ext cx="5306787"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a:extLst>
              <a:ext uri="{FF2B5EF4-FFF2-40B4-BE49-F238E27FC236}">
                <a16:creationId xmlns:a16="http://schemas.microsoft.com/office/drawing/2014/main" id="{FC1B8B60-5429-4EF9-93D0-2CCCF562B916}"/>
              </a:ext>
            </a:extLst>
          </p:cNvPr>
          <p:cNvSpPr>
            <a:spLocks noGrp="1"/>
          </p:cNvSpPr>
          <p:nvPr>
            <p:ph sz="half" idx="2" hasCustomPrompt="1"/>
          </p:nvPr>
        </p:nvSpPr>
        <p:spPr>
          <a:xfrm>
            <a:off x="6438900" y="1825625"/>
            <a:ext cx="5181600" cy="4351338"/>
          </a:xfrm>
        </p:spPr>
        <p:txBody>
          <a:bodyPr>
            <a:normAutofit/>
          </a:bodyPr>
          <a:lstStyle>
            <a:lvl1pPr>
              <a:defRPr sz="2000"/>
            </a:lvl1pPr>
            <a:lvl2pPr>
              <a:defRPr sz="1800"/>
            </a:lvl2pPr>
            <a:lvl3pPr>
              <a:defRPr sz="16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94700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6" name="Content Placeholder 2">
            <a:extLst>
              <a:ext uri="{FF2B5EF4-FFF2-40B4-BE49-F238E27FC236}">
                <a16:creationId xmlns:a16="http://schemas.microsoft.com/office/drawing/2014/main" id="{B43535EE-90E2-422C-B7AC-4D346E8D6E04}"/>
              </a:ext>
            </a:extLst>
          </p:cNvPr>
          <p:cNvSpPr>
            <a:spLocks noGrp="1"/>
          </p:cNvSpPr>
          <p:nvPr>
            <p:ph idx="1" hasCustomPrompt="1"/>
          </p:nvPr>
        </p:nvSpPr>
        <p:spPr>
          <a:xfrm>
            <a:off x="5183188" y="500215"/>
            <a:ext cx="6172200" cy="536877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1764241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734043"/>
            <a:ext cx="3932237" cy="1089529"/>
          </a:xfrm>
        </p:spPr>
        <p:txBody>
          <a:bodyPr/>
          <a:lstStyle/>
          <a:p>
            <a:r>
              <a:rPr lang="en-US" noProof="0"/>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1" name="Picture Placeholder 2">
            <a:extLst>
              <a:ext uri="{FF2B5EF4-FFF2-40B4-BE49-F238E27FC236}">
                <a16:creationId xmlns:a16="http://schemas.microsoft.com/office/drawing/2014/main" id="{131CB29F-0BE0-476F-B57A-7638E9BFAE76}"/>
              </a:ext>
            </a:extLst>
          </p:cNvPr>
          <p:cNvSpPr>
            <a:spLocks noGrp="1"/>
          </p:cNvSpPr>
          <p:nvPr>
            <p:ph type="pic" idx="1"/>
          </p:nvPr>
        </p:nvSpPr>
        <p:spPr>
          <a:xfrm>
            <a:off x="5183188" y="500215"/>
            <a:ext cx="6172200" cy="5368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1640996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432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E46C0F6-F728-4FF0-A7F3-F6AECCD35B33}"/>
              </a:ext>
            </a:extLst>
          </p:cNvPr>
          <p:cNvSpPr>
            <a:spLocks noGrp="1"/>
          </p:cNvSpPr>
          <p:nvPr>
            <p:ph type="pic" sz="quarter" idx="13" hasCustomPrompt="1"/>
          </p:nvPr>
        </p:nvSpPr>
        <p:spPr>
          <a:xfrm>
            <a:off x="120650" y="136525"/>
            <a:ext cx="11950700" cy="6584951"/>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7" name="Text Placeholder 6">
            <a:extLst>
              <a:ext uri="{FF2B5EF4-FFF2-40B4-BE49-F238E27FC236}">
                <a16:creationId xmlns:a16="http://schemas.microsoft.com/office/drawing/2014/main" id="{E4DAD220-8CE3-4FF4-957A-1E24442C6565}"/>
              </a:ext>
            </a:extLst>
          </p:cNvPr>
          <p:cNvSpPr>
            <a:spLocks noGrp="1"/>
          </p:cNvSpPr>
          <p:nvPr>
            <p:ph type="body" sz="quarter" idx="14" hasCustomPrompt="1"/>
          </p:nvPr>
        </p:nvSpPr>
        <p:spPr>
          <a:xfrm>
            <a:off x="1587500" y="4022725"/>
            <a:ext cx="10033000" cy="1236236"/>
          </a:xfrm>
          <a:solidFill>
            <a:schemeClr val="tx1">
              <a:alpha val="68000"/>
            </a:schemeClr>
          </a:solidFill>
        </p:spPr>
        <p:txBody>
          <a:bodyPr lIns="274320" tIns="274320" rIns="274320" bIns="274320" anchor="ctr">
            <a:spAutoFit/>
          </a:bodyPr>
          <a:lstStyle>
            <a:lvl1pPr marL="0" indent="0">
              <a:lnSpc>
                <a:spcPct val="100000"/>
              </a:lnSpc>
              <a:buNone/>
              <a:defRPr sz="1800" b="0">
                <a:solidFill>
                  <a:schemeClr val="bg1"/>
                </a:solidFill>
              </a:defRPr>
            </a:lvl1pPr>
          </a:lstStyle>
          <a:p>
            <a:pPr lvl="0"/>
            <a:r>
              <a:rPr lang="en-US" noProof="0"/>
              <a:t>Edit Master text styles</a:t>
            </a:r>
          </a:p>
          <a:p>
            <a:pPr lvl="0"/>
            <a:endParaRPr lang="en-US" noProof="0"/>
          </a:p>
        </p:txBody>
      </p:sp>
      <p:sp>
        <p:nvSpPr>
          <p:cNvPr id="8" name="Text Placeholder 6">
            <a:extLst>
              <a:ext uri="{FF2B5EF4-FFF2-40B4-BE49-F238E27FC236}">
                <a16:creationId xmlns:a16="http://schemas.microsoft.com/office/drawing/2014/main" id="{58FDDD78-44AA-4B92-90B8-DFC56D688C50}"/>
              </a:ext>
            </a:extLst>
          </p:cNvPr>
          <p:cNvSpPr>
            <a:spLocks noGrp="1"/>
          </p:cNvSpPr>
          <p:nvPr>
            <p:ph type="body" sz="quarter" idx="15" hasCustomPrompt="1"/>
          </p:nvPr>
        </p:nvSpPr>
        <p:spPr>
          <a:xfrm>
            <a:off x="336550" y="3269342"/>
            <a:ext cx="1155366" cy="2576090"/>
          </a:xfrm>
          <a:noFill/>
        </p:spPr>
        <p:txBody>
          <a:bodyPr wrap="square" lIns="182880" tIns="182880" rIns="182880" bIns="91440">
            <a:spAutoFit/>
          </a:bodyPr>
          <a:lstStyle>
            <a:lvl1pPr marL="0" indent="0">
              <a:buNone/>
              <a:defRPr sz="16600" b="1">
                <a:solidFill>
                  <a:schemeClr val="bg1"/>
                </a:solidFill>
                <a:latin typeface="Arial" panose="020B0604020202020204" pitchFamily="34" charset="0"/>
                <a:cs typeface="Arial" panose="020B0604020202020204" pitchFamily="34" charset="0"/>
              </a:defRPr>
            </a:lvl1pPr>
          </a:lstStyle>
          <a:p>
            <a:pPr lvl="0"/>
            <a:r>
              <a:rPr lang="en-US" noProof="0"/>
              <a:t>“</a:t>
            </a:r>
          </a:p>
        </p:txBody>
      </p:sp>
      <p:sp>
        <p:nvSpPr>
          <p:cNvPr id="9" name="Frame 8">
            <a:extLst>
              <a:ext uri="{FF2B5EF4-FFF2-40B4-BE49-F238E27FC236}">
                <a16:creationId xmlns:a16="http://schemas.microsoft.com/office/drawing/2014/main" id="{0283712C-6C33-4303-985C-6493AAFAF40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0" name="Rectangle 9">
            <a:extLst>
              <a:ext uri="{FF2B5EF4-FFF2-40B4-BE49-F238E27FC236}">
                <a16:creationId xmlns:a16="http://schemas.microsoft.com/office/drawing/2014/main" id="{5793B617-BDEC-4471-BF16-3ADF8D92DD69}"/>
              </a:ext>
            </a:extLst>
          </p:cNvPr>
          <p:cNvSpPr/>
          <p:nvPr userDrawn="1"/>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1" name="Slide Number Placeholder 5">
            <a:extLst>
              <a:ext uri="{FF2B5EF4-FFF2-40B4-BE49-F238E27FC236}">
                <a16:creationId xmlns:a16="http://schemas.microsoft.com/office/drawing/2014/main" id="{33D238BD-C38B-4BEB-92A5-657AAB9C5351}"/>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2" name="Title 1">
            <a:extLst>
              <a:ext uri="{FF2B5EF4-FFF2-40B4-BE49-F238E27FC236}">
                <a16:creationId xmlns:a16="http://schemas.microsoft.com/office/drawing/2014/main" id="{50E81040-AE93-4763-96F3-062F0F2D8F1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070143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with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314F9CD-0693-4A94-A67A-F71413300A64}"/>
              </a:ext>
            </a:extLst>
          </p:cNvPr>
          <p:cNvSpPr>
            <a:spLocks noGrp="1"/>
          </p:cNvSpPr>
          <p:nvPr>
            <p:ph type="pic" sz="quarter" idx="11" hasCustomPrompt="1"/>
          </p:nvPr>
        </p:nvSpPr>
        <p:spPr>
          <a:xfrm>
            <a:off x="0" y="0"/>
            <a:ext cx="12191999" cy="39624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3"/>
                </a:solidFill>
                <a:latin typeface="+mn-lt"/>
              </a:defRPr>
            </a:lvl1pPr>
          </a:lstStyle>
          <a:p>
            <a:pPr marL="228600" lvl="0" indent="-228600"/>
            <a:r>
              <a:rPr lang="en-US" noProof="0"/>
              <a:t>Subtitle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noProof="0"/>
              <a:t>Title</a:t>
            </a:r>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7B386286-CEE2-E94A-BBC0-0A3723EB14DE}"/>
              </a:ext>
            </a:extLst>
          </p:cNvPr>
          <p:cNvSpPr/>
          <p:nvPr userDrawn="1"/>
        </p:nvSpPr>
        <p:spPr>
          <a:xfrm>
            <a:off x="11008895" y="6220326"/>
            <a:ext cx="866273" cy="637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spTree>
    <p:extLst>
      <p:ext uri="{BB962C8B-B14F-4D97-AF65-F5344CB8AC3E}">
        <p14:creationId xmlns:p14="http://schemas.microsoft.com/office/powerpoint/2010/main" val="35397571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7C719AD2-39D2-425C-90E5-8FD2D783ADDF}"/>
              </a:ext>
            </a:extLst>
          </p:cNvPr>
          <p:cNvSpPr>
            <a:spLocks noGrp="1"/>
          </p:cNvSpPr>
          <p:nvPr>
            <p:ph type="pic" sz="quarter" idx="13" hasCustomPrompt="1"/>
          </p:nvPr>
        </p:nvSpPr>
        <p:spPr>
          <a:xfrm>
            <a:off x="0" y="0"/>
            <a:ext cx="121920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4907643" cy="701731"/>
          </a:xfrm>
        </p:spPr>
        <p:txBody>
          <a:bodyPr vert="horz" wrap="square" lIns="91440" tIns="45720" rIns="91440" bIns="45720" rtlCol="0" anchor="b">
            <a:spAutoFit/>
          </a:bodyPr>
          <a:lstStyle>
            <a:lvl1pPr>
              <a:defRPr lang="en-GB" sz="4400" b="1" spc="-150" dirty="0">
                <a:solidFill>
                  <a:schemeClr val="bg1"/>
                </a:solidFill>
                <a:latin typeface="+mj-lt"/>
              </a:defRPr>
            </a:lvl1pPr>
          </a:lstStyle>
          <a:p>
            <a:pPr marL="0" lvl="0"/>
            <a:r>
              <a:rPr lang="en-US" noProof="0"/>
              <a:t>Thank You</a:t>
            </a:r>
          </a:p>
        </p:txBody>
      </p:sp>
    </p:spTree>
    <p:extLst>
      <p:ext uri="{BB962C8B-B14F-4D97-AF65-F5344CB8AC3E}">
        <p14:creationId xmlns:p14="http://schemas.microsoft.com/office/powerpoint/2010/main" val="73419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1">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6D24BA90-E7BA-471E-AA13-3329EDCD80A2}"/>
              </a:ext>
            </a:extLst>
          </p:cNvPr>
          <p:cNvSpPr/>
          <p:nvPr userDrawn="1"/>
        </p:nvSpPr>
        <p:spPr>
          <a:xfrm flipV="1">
            <a:off x="-1" y="-3"/>
            <a:ext cx="12192001" cy="6858003"/>
          </a:xfrm>
          <a:custGeom>
            <a:avLst/>
            <a:gdLst>
              <a:gd name="connsiteX0" fmla="*/ 9171734 w 12192001"/>
              <a:gd name="connsiteY0" fmla="*/ 2269381 h 6858003"/>
              <a:gd name="connsiteX1" fmla="*/ 4981292 w 12192001"/>
              <a:gd name="connsiteY1" fmla="*/ 1670903 h 6858003"/>
              <a:gd name="connsiteX2" fmla="*/ 634550 w 12192001"/>
              <a:gd name="connsiteY2" fmla="*/ 1013497 h 6858003"/>
              <a:gd name="connsiteX3" fmla="*/ 123993 w 12192001"/>
              <a:gd name="connsiteY3" fmla="*/ 984148 h 6858003"/>
              <a:gd name="connsiteX4" fmla="*/ 123993 w 12192001"/>
              <a:gd name="connsiteY4" fmla="*/ 123993 h 6858003"/>
              <a:gd name="connsiteX5" fmla="*/ 12068007 w 12192001"/>
              <a:gd name="connsiteY5" fmla="*/ 123993 h 6858003"/>
              <a:gd name="connsiteX6" fmla="*/ 12068007 w 12192001"/>
              <a:gd name="connsiteY6" fmla="*/ 1962695 h 6858003"/>
              <a:gd name="connsiteX7" fmla="*/ 11543532 w 12192001"/>
              <a:gd name="connsiteY7" fmla="*/ 2051091 h 6858003"/>
              <a:gd name="connsiteX8" fmla="*/ 9171734 w 12192001"/>
              <a:gd name="connsiteY8" fmla="*/ 2269381 h 6858003"/>
              <a:gd name="connsiteX9" fmla="*/ 1 w 12192001"/>
              <a:gd name="connsiteY9" fmla="*/ 6858003 h 6858003"/>
              <a:gd name="connsiteX10" fmla="*/ 12192001 w 12192001"/>
              <a:gd name="connsiteY10" fmla="*/ 6858003 h 6858003"/>
              <a:gd name="connsiteX11" fmla="*/ 12192001 w 12192001"/>
              <a:gd name="connsiteY11" fmla="*/ 2724879 h 6858003"/>
              <a:gd name="connsiteX12" fmla="*/ 12192001 w 12192001"/>
              <a:gd name="connsiteY12" fmla="*/ 2477360 h 6858003"/>
              <a:gd name="connsiteX13" fmla="*/ 12192001 w 12192001"/>
              <a:gd name="connsiteY13" fmla="*/ 1941781 h 6858003"/>
              <a:gd name="connsiteX14" fmla="*/ 12192000 w 12192001"/>
              <a:gd name="connsiteY14" fmla="*/ 1941781 h 6858003"/>
              <a:gd name="connsiteX15" fmla="*/ 12192000 w 12192001"/>
              <a:gd name="connsiteY15" fmla="*/ 0 h 6858003"/>
              <a:gd name="connsiteX16" fmla="*/ 0 w 12192001"/>
              <a:gd name="connsiteY16" fmla="*/ 0 h 6858003"/>
              <a:gd name="connsiteX17" fmla="*/ 0 w 12192001"/>
              <a:gd name="connsiteY17" fmla="*/ 6858000 h 6858003"/>
              <a:gd name="connsiteX18" fmla="*/ 1 w 12192001"/>
              <a:gd name="connsiteY18" fmla="*/ 685800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1" h="6858003">
                <a:moveTo>
                  <a:pt x="9171734" y="2269381"/>
                </a:moveTo>
                <a:cubicBezTo>
                  <a:pt x="8159059" y="2253684"/>
                  <a:pt x="6843276" y="2101858"/>
                  <a:pt x="4981292" y="1670903"/>
                </a:cubicBezTo>
                <a:cubicBezTo>
                  <a:pt x="3385010" y="1301444"/>
                  <a:pt x="2075869" y="1110459"/>
                  <a:pt x="634550" y="1013497"/>
                </a:cubicBezTo>
                <a:lnTo>
                  <a:pt x="123993" y="984148"/>
                </a:lnTo>
                <a:lnTo>
                  <a:pt x="123993" y="123993"/>
                </a:lnTo>
                <a:lnTo>
                  <a:pt x="12068007" y="123993"/>
                </a:lnTo>
                <a:lnTo>
                  <a:pt x="12068007" y="1962695"/>
                </a:lnTo>
                <a:lnTo>
                  <a:pt x="11543532" y="2051091"/>
                </a:lnTo>
                <a:cubicBezTo>
                  <a:pt x="10893978" y="2164649"/>
                  <a:pt x="10184410" y="2285079"/>
                  <a:pt x="9171734" y="2269381"/>
                </a:cubicBezTo>
                <a:close/>
                <a:moveTo>
                  <a:pt x="1" y="6858003"/>
                </a:moveTo>
                <a:lnTo>
                  <a:pt x="12192001" y="6858003"/>
                </a:lnTo>
                <a:lnTo>
                  <a:pt x="12192001" y="2724879"/>
                </a:lnTo>
                <a:lnTo>
                  <a:pt x="12192001" y="2477360"/>
                </a:lnTo>
                <a:lnTo>
                  <a:pt x="12192001" y="1941781"/>
                </a:lnTo>
                <a:lnTo>
                  <a:pt x="12192000" y="1941781"/>
                </a:lnTo>
                <a:lnTo>
                  <a:pt x="12192000" y="0"/>
                </a:lnTo>
                <a:lnTo>
                  <a:pt x="0" y="0"/>
                </a:lnTo>
                <a:lnTo>
                  <a:pt x="0" y="6858000"/>
                </a:lnTo>
                <a:lnTo>
                  <a:pt x="1"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10">
            <a:extLst>
              <a:ext uri="{FF2B5EF4-FFF2-40B4-BE49-F238E27FC236}">
                <a16:creationId xmlns:a16="http://schemas.microsoft.com/office/drawing/2014/main" id="{9467520A-F508-4AA5-BBCF-30AE2B312E04}"/>
              </a:ext>
            </a:extLst>
          </p:cNvPr>
          <p:cNvSpPr>
            <a:spLocks noGrp="1"/>
          </p:cNvSpPr>
          <p:nvPr>
            <p:ph type="pic" sz="quarter" idx="13" hasCustomPrompt="1"/>
          </p:nvPr>
        </p:nvSpPr>
        <p:spPr>
          <a:xfrm>
            <a:off x="123992" y="4587876"/>
            <a:ext cx="11944014" cy="2146775"/>
          </a:xfrm>
          <a:custGeom>
            <a:avLst/>
            <a:gdLst>
              <a:gd name="connsiteX0" fmla="*/ 9047741 w 11944014"/>
              <a:gd name="connsiteY0" fmla="*/ 1387 h 2146775"/>
              <a:gd name="connsiteX1" fmla="*/ 11419539 w 11944014"/>
              <a:gd name="connsiteY1" fmla="*/ 219677 h 2146775"/>
              <a:gd name="connsiteX2" fmla="*/ 11944014 w 11944014"/>
              <a:gd name="connsiteY2" fmla="*/ 308073 h 2146775"/>
              <a:gd name="connsiteX3" fmla="*/ 11944014 w 11944014"/>
              <a:gd name="connsiteY3" fmla="*/ 2146775 h 2146775"/>
              <a:gd name="connsiteX4" fmla="*/ 0 w 11944014"/>
              <a:gd name="connsiteY4" fmla="*/ 2146775 h 2146775"/>
              <a:gd name="connsiteX5" fmla="*/ 0 w 11944014"/>
              <a:gd name="connsiteY5" fmla="*/ 1286620 h 2146775"/>
              <a:gd name="connsiteX6" fmla="*/ 510557 w 11944014"/>
              <a:gd name="connsiteY6" fmla="*/ 1257271 h 2146775"/>
              <a:gd name="connsiteX7" fmla="*/ 4857299 w 11944014"/>
              <a:gd name="connsiteY7" fmla="*/ 599865 h 2146775"/>
              <a:gd name="connsiteX8" fmla="*/ 9047741 w 11944014"/>
              <a:gd name="connsiteY8" fmla="*/ 1387 h 214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44014" h="2146775">
                <a:moveTo>
                  <a:pt x="9047741" y="1387"/>
                </a:moveTo>
                <a:cubicBezTo>
                  <a:pt x="10060417" y="-14311"/>
                  <a:pt x="10769985" y="106119"/>
                  <a:pt x="11419539" y="219677"/>
                </a:cubicBezTo>
                <a:lnTo>
                  <a:pt x="11944014" y="308073"/>
                </a:lnTo>
                <a:lnTo>
                  <a:pt x="11944014" y="2146775"/>
                </a:lnTo>
                <a:lnTo>
                  <a:pt x="0" y="2146775"/>
                </a:lnTo>
                <a:lnTo>
                  <a:pt x="0" y="1286620"/>
                </a:lnTo>
                <a:lnTo>
                  <a:pt x="510557" y="1257271"/>
                </a:lnTo>
                <a:cubicBezTo>
                  <a:pt x="1951876" y="1160309"/>
                  <a:pt x="3261017" y="969324"/>
                  <a:pt x="4857299" y="599865"/>
                </a:cubicBezTo>
                <a:cubicBezTo>
                  <a:pt x="6719283" y="168910"/>
                  <a:pt x="8035066" y="17084"/>
                  <a:pt x="9047741" y="1387"/>
                </a:cubicBez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noProof="0"/>
              <a:t>Section Header 1</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839139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with Image 2">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836EFBB-5449-47CB-96D6-CB08287F755D}"/>
              </a:ext>
            </a:extLst>
          </p:cNvPr>
          <p:cNvSpPr>
            <a:spLocks noGrp="1"/>
          </p:cNvSpPr>
          <p:nvPr>
            <p:ph type="pic" sz="quarter" idx="11" hasCustomPrompt="1"/>
          </p:nvPr>
        </p:nvSpPr>
        <p:spPr>
          <a:xfrm>
            <a:off x="0" y="0"/>
            <a:ext cx="12191999"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solidFill>
                  <a:schemeClr val="tx1"/>
                </a:solidFill>
              </a:defRPr>
            </a:lvl1pPr>
          </a:lstStyle>
          <a:p>
            <a:pPr marL="228600" lvl="0" indent="-228600" algn="ctr"/>
            <a:r>
              <a:rPr lang="en-US" noProof="0" dirty="0"/>
              <a:t>Insert Image</a:t>
            </a: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3860800"/>
            <a:ext cx="9666514" cy="1686720"/>
          </a:xfrm>
        </p:spPr>
        <p:txBody>
          <a:bodyPr anchor="b">
            <a:noAutofit/>
          </a:bodyPr>
          <a:lstStyle>
            <a:lvl1pPr>
              <a:defRPr sz="4800" spc="-150">
                <a:solidFill>
                  <a:schemeClr val="bg1"/>
                </a:solidFill>
              </a:defRPr>
            </a:lvl1pPr>
          </a:lstStyle>
          <a:p>
            <a:r>
              <a:rPr lang="en-US" noProof="0"/>
              <a:t>Section Header 2</a:t>
            </a:r>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5610170"/>
            <a:ext cx="9666514" cy="221599"/>
          </a:xfrm>
        </p:spPr>
        <p:txBody>
          <a:bodyPr tIns="0" bIns="0">
            <a:sp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Subtitle</a:t>
            </a:r>
          </a:p>
        </p:txBody>
      </p:sp>
      <p:sp>
        <p:nvSpPr>
          <p:cNvPr id="8" name="Rectangle 7">
            <a:extLst>
              <a:ext uri="{FF2B5EF4-FFF2-40B4-BE49-F238E27FC236}">
                <a16:creationId xmlns:a16="http://schemas.microsoft.com/office/drawing/2014/main" id="{5B68A07C-35C9-40A7-8487-9EAD314C595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Slide Number Placeholder 5">
            <a:extLst>
              <a:ext uri="{FF2B5EF4-FFF2-40B4-BE49-F238E27FC236}">
                <a16:creationId xmlns:a16="http://schemas.microsoft.com/office/drawing/2014/main" id="{CE9143E8-1B27-4F08-9F20-BE30B14AC24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1547055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0" name="Content Placeholder 2">
            <a:extLst>
              <a:ext uri="{FF2B5EF4-FFF2-40B4-BE49-F238E27FC236}">
                <a16:creationId xmlns:a16="http://schemas.microsoft.com/office/drawing/2014/main" id="{3B7F86AE-7774-0B40-8944-DF91C77B02F3}"/>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630125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noProof="0"/>
              <a:t>Click to edit Master title style</a:t>
            </a:r>
          </a:p>
        </p:txBody>
      </p:sp>
      <p:sp>
        <p:nvSpPr>
          <p:cNvPr id="3" name="Content Placeholder 2">
            <a:extLst>
              <a:ext uri="{FF2B5EF4-FFF2-40B4-BE49-F238E27FC236}">
                <a16:creationId xmlns:a16="http://schemas.microsoft.com/office/drawing/2014/main" id="{72618346-1C0B-46DB-AAA6-71C865DE85FE}"/>
              </a:ext>
            </a:extLst>
          </p:cNvPr>
          <p:cNvSpPr>
            <a:spLocks noGrp="1"/>
          </p:cNvSpPr>
          <p:nvPr>
            <p:ph idx="1" hasCustomPrompt="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Tree>
    <p:extLst>
      <p:ext uri="{BB962C8B-B14F-4D97-AF65-F5344CB8AC3E}">
        <p14:creationId xmlns:p14="http://schemas.microsoft.com/office/powerpoint/2010/main" val="109320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3" name="Title 2">
            <a:extLst>
              <a:ext uri="{FF2B5EF4-FFF2-40B4-BE49-F238E27FC236}">
                <a16:creationId xmlns:a16="http://schemas.microsoft.com/office/drawing/2014/main" id="{05328109-BF43-024A-B25B-C69E4098CFD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1451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noProof="0"/>
              <a:t>Click to edit Master title style</a:t>
            </a:r>
          </a:p>
        </p:txBody>
      </p:sp>
      <p:sp>
        <p:nvSpPr>
          <p:cNvPr id="16" name="Text Placeholder 4">
            <a:extLst>
              <a:ext uri="{FF2B5EF4-FFF2-40B4-BE49-F238E27FC236}">
                <a16:creationId xmlns:a16="http://schemas.microsoft.com/office/drawing/2014/main" id="{1F05F3BA-65F5-4621-807B-C8B857D01CA9}"/>
              </a:ext>
            </a:extLst>
          </p:cNvPr>
          <p:cNvSpPr>
            <a:spLocks noGrp="1"/>
          </p:cNvSpPr>
          <p:nvPr>
            <p:ph type="body" sz="quarter" idx="3" hasCustomPrompt="1"/>
          </p:nvPr>
        </p:nvSpPr>
        <p:spPr>
          <a:xfrm>
            <a:off x="6438900" y="1463346"/>
            <a:ext cx="5181600" cy="487003"/>
          </a:xfrm>
        </p:spPr>
        <p:txBody>
          <a:bodyPr anchor="b">
            <a:normAutofit/>
          </a:bodyPr>
          <a:lstStyle>
            <a:lvl1pPr marL="0" indent="0">
              <a:buNone/>
              <a:defRPr sz="16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8" name="Content Placeholder 5">
            <a:extLst>
              <a:ext uri="{FF2B5EF4-FFF2-40B4-BE49-F238E27FC236}">
                <a16:creationId xmlns:a16="http://schemas.microsoft.com/office/drawing/2014/main" id="{CDF89E18-CCB2-4D69-AB77-CAB656EC211C}"/>
              </a:ext>
            </a:extLst>
          </p:cNvPr>
          <p:cNvSpPr>
            <a:spLocks noGrp="1"/>
          </p:cNvSpPr>
          <p:nvPr>
            <p:ph sz="quarter" idx="4" hasCustomPrompt="1"/>
          </p:nvPr>
        </p:nvSpPr>
        <p:spPr>
          <a:xfrm>
            <a:off x="6438898" y="2149311"/>
            <a:ext cx="5181601"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2">
            <a:extLst>
              <a:ext uri="{FF2B5EF4-FFF2-40B4-BE49-F238E27FC236}">
                <a16:creationId xmlns:a16="http://schemas.microsoft.com/office/drawing/2014/main" id="{986F9159-693C-4325-939A-8C6869B22466}"/>
              </a:ext>
            </a:extLst>
          </p:cNvPr>
          <p:cNvSpPr>
            <a:spLocks noGrp="1"/>
          </p:cNvSpPr>
          <p:nvPr>
            <p:ph type="body" idx="1" hasCustomPrompt="1"/>
          </p:nvPr>
        </p:nvSpPr>
        <p:spPr>
          <a:xfrm>
            <a:off x="446314" y="1463346"/>
            <a:ext cx="5306787" cy="487003"/>
          </a:xfrm>
        </p:spPr>
        <p:txBody>
          <a:bodyPr anchor="b">
            <a:normAutofit/>
          </a:bodyPr>
          <a:lstStyle>
            <a:lvl1pPr marL="0" indent="0">
              <a:buNone/>
              <a:defRPr sz="16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20" name="Content Placeholder 3">
            <a:extLst>
              <a:ext uri="{FF2B5EF4-FFF2-40B4-BE49-F238E27FC236}">
                <a16:creationId xmlns:a16="http://schemas.microsoft.com/office/drawing/2014/main" id="{BEA361C8-0231-48E8-965E-6BB6D606C9FC}"/>
              </a:ext>
            </a:extLst>
          </p:cNvPr>
          <p:cNvSpPr>
            <a:spLocks noGrp="1"/>
          </p:cNvSpPr>
          <p:nvPr>
            <p:ph sz="half" idx="2" hasCustomPrompt="1"/>
          </p:nvPr>
        </p:nvSpPr>
        <p:spPr>
          <a:xfrm>
            <a:off x="446314" y="2149311"/>
            <a:ext cx="5306789" cy="4040352"/>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596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white backgroun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500" y="1509626"/>
            <a:ext cx="4900386" cy="334508"/>
          </a:xfrm>
        </p:spPr>
        <p:txBody>
          <a:bodyPr>
            <a:noAutofit/>
          </a:bodyPr>
          <a:lstStyle>
            <a:lvl1pPr marL="0" indent="0" algn="l">
              <a:buNone/>
              <a:defRPr sz="1600" b="1">
                <a:solidFill>
                  <a:schemeClr val="accent3"/>
                </a:solidFill>
                <a:latin typeface="+mn-lt"/>
              </a:defRPr>
            </a:lvl1pPr>
          </a:lstStyle>
          <a:p>
            <a:pPr lvl="0"/>
            <a:r>
              <a:rPr lang="en-US" noProof="0"/>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6720114" y="1509626"/>
            <a:ext cx="4900386" cy="334508"/>
          </a:xfrm>
        </p:spPr>
        <p:txBody>
          <a:bodyPr>
            <a:noAutofit/>
          </a:bodyPr>
          <a:lstStyle>
            <a:lvl1pPr marL="0" indent="0" algn="l">
              <a:buNone/>
              <a:defRPr sz="1600" b="1">
                <a:solidFill>
                  <a:schemeClr val="accent6"/>
                </a:solidFill>
                <a:latin typeface="+mn-lt"/>
              </a:defRPr>
            </a:lvl1pPr>
          </a:lstStyle>
          <a:p>
            <a:pPr lvl="0"/>
            <a:r>
              <a:rPr lang="en-US" noProof="0"/>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500"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6720114"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noProof="0"/>
              <a:t>Edit Master text styles</a:t>
            </a:r>
          </a:p>
        </p:txBody>
      </p:sp>
      <p:sp>
        <p:nvSpPr>
          <p:cNvPr id="3" name="Title 2">
            <a:extLst>
              <a:ext uri="{FF2B5EF4-FFF2-40B4-BE49-F238E27FC236}">
                <a16:creationId xmlns:a16="http://schemas.microsoft.com/office/drawing/2014/main" id="{E0FB9F81-CC7F-5244-95A6-279BE4B51AB1}"/>
              </a:ext>
            </a:extLst>
          </p:cNvPr>
          <p:cNvSpPr>
            <a:spLocks noGrp="1"/>
          </p:cNvSpPr>
          <p:nvPr>
            <p:ph type="title"/>
          </p:nvPr>
        </p:nvSpPr>
        <p:spPr>
          <a:xfrm>
            <a:off x="446314" y="500215"/>
            <a:ext cx="11174186" cy="590931"/>
          </a:xfrm>
        </p:spPr>
        <p:txBody>
          <a:bodyPr/>
          <a:lstStyle/>
          <a:p>
            <a:r>
              <a:rPr lang="en-US" noProof="0"/>
              <a:t>Click to edit Master title style</a:t>
            </a:r>
          </a:p>
        </p:txBody>
      </p:sp>
    </p:spTree>
    <p:extLst>
      <p:ext uri="{BB962C8B-B14F-4D97-AF65-F5344CB8AC3E}">
        <p14:creationId xmlns:p14="http://schemas.microsoft.com/office/powerpoint/2010/main" val="144025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B3994-EC85-4CEE-B849-7AE33810F50A}"/>
              </a:ext>
            </a:extLst>
          </p:cNvPr>
          <p:cNvSpPr>
            <a:spLocks noGrp="1"/>
          </p:cNvSpPr>
          <p:nvPr>
            <p:ph type="title"/>
          </p:nvPr>
        </p:nvSpPr>
        <p:spPr>
          <a:xfrm>
            <a:off x="446314" y="500215"/>
            <a:ext cx="11174186" cy="590931"/>
          </a:xfrm>
          <a:prstGeom prst="rect">
            <a:avLst/>
          </a:prstGeom>
        </p:spPr>
        <p:txBody>
          <a:bodyPr vert="horz" wrap="square" lIns="91440" tIns="45720" rIns="91440" bIns="45720" rtlCol="0" anchor="ctr">
            <a:sp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EE88709A-CA63-4EAC-968C-8873D088E691}"/>
              </a:ext>
            </a:extLst>
          </p:cNvPr>
          <p:cNvSpPr>
            <a:spLocks noGrp="1"/>
          </p:cNvSpPr>
          <p:nvPr>
            <p:ph type="body" idx="1"/>
          </p:nvPr>
        </p:nvSpPr>
        <p:spPr>
          <a:xfrm>
            <a:off x="446314" y="1253331"/>
            <a:ext cx="11174186" cy="477009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BBA3C17-8AAC-4933-A7DA-CD7D3F840BEB}"/>
              </a:ext>
            </a:extLst>
          </p:cNvPr>
          <p:cNvSpPr>
            <a:spLocks noGrp="1"/>
          </p:cNvSpPr>
          <p:nvPr>
            <p:ph type="ftr" sz="quarter" idx="3"/>
          </p:nvPr>
        </p:nvSpPr>
        <p:spPr>
          <a:xfrm>
            <a:off x="446314" y="6356350"/>
            <a:ext cx="41148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endParaRPr lang="en-US" noProof="0" dirty="0"/>
          </a:p>
        </p:txBody>
      </p:sp>
      <p:sp>
        <p:nvSpPr>
          <p:cNvPr id="7" name="Rectangle 6">
            <a:extLst>
              <a:ext uri="{FF2B5EF4-FFF2-40B4-BE49-F238E27FC236}">
                <a16:creationId xmlns:a16="http://schemas.microsoft.com/office/drawing/2014/main" id="{72B1D122-60D0-8B4D-896A-2A770C0B6343}"/>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solidFill>
                <a:schemeClr val="tx1"/>
              </a:solidFill>
            </a:endParaRPr>
          </a:p>
        </p:txBody>
      </p:sp>
      <p:sp>
        <p:nvSpPr>
          <p:cNvPr id="8" name="Slide Number Placeholder 5">
            <a:extLst>
              <a:ext uri="{FF2B5EF4-FFF2-40B4-BE49-F238E27FC236}">
                <a16:creationId xmlns:a16="http://schemas.microsoft.com/office/drawing/2014/main" id="{6B5B9FA1-1805-A944-AC99-868579EBA1AD}"/>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noProof="0" smtClean="0">
                <a:solidFill>
                  <a:schemeClr val="bg1"/>
                </a:solidFill>
              </a:rPr>
              <a:pPr/>
              <a:t>‹#›</a:t>
            </a:fld>
            <a:endParaRPr lang="en-US" b="1" noProof="0" dirty="0">
              <a:solidFill>
                <a:schemeClr val="bg1"/>
              </a:solidFill>
            </a:endParaRPr>
          </a:p>
        </p:txBody>
      </p:sp>
    </p:spTree>
    <p:extLst>
      <p:ext uri="{BB962C8B-B14F-4D97-AF65-F5344CB8AC3E}">
        <p14:creationId xmlns:p14="http://schemas.microsoft.com/office/powerpoint/2010/main" val="398157569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61" r:id="rId4"/>
    <p:sldLayoutId id="2147483662" r:id="rId5"/>
    <p:sldLayoutId id="2147483650" r:id="rId6"/>
    <p:sldLayoutId id="2147483668" r:id="rId7"/>
    <p:sldLayoutId id="2147483674" r:id="rId8"/>
    <p:sldLayoutId id="2147483666" r:id="rId9"/>
    <p:sldLayoutId id="2147483664" r:id="rId10"/>
    <p:sldLayoutId id="2147483663" r:id="rId11"/>
    <p:sldLayoutId id="2147483667" r:id="rId12"/>
    <p:sldLayoutId id="2147483671" r:id="rId13"/>
    <p:sldLayoutId id="2147483672" r:id="rId14"/>
    <p:sldLayoutId id="2147483673" r:id="rId15"/>
    <p:sldLayoutId id="2147483675" r:id="rId16"/>
    <p:sldLayoutId id="2147483676" r:id="rId17"/>
    <p:sldLayoutId id="2147483665" r:id="rId18"/>
    <p:sldLayoutId id="2147483669" r:id="rId19"/>
    <p:sldLayoutId id="2147483670" r:id="rId20"/>
  </p:sldLayoutIdLst>
  <p:hf hdr="0" ftr="0" dt="0"/>
  <p:txStyles>
    <p:titleStyle>
      <a:lvl1pPr algn="l" defTabSz="914400" rtl="0" eaLnBrk="1" latinLnBrk="0" hangingPunct="1">
        <a:lnSpc>
          <a:spcPct val="90000"/>
        </a:lnSpc>
        <a:spcBef>
          <a:spcPct val="0"/>
        </a:spcBef>
        <a:buNone/>
        <a:defRPr lang="en-GB" sz="3600" b="1" kern="1200" spc="-60" baseline="0" dirty="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60" userDrawn="1">
          <p15:clr>
            <a:srgbClr val="F26B43"/>
          </p15:clr>
        </p15:guide>
        <p15:guide id="4" pos="7320" userDrawn="1">
          <p15:clr>
            <a:srgbClr val="F26B43"/>
          </p15:clr>
        </p15:guide>
        <p15:guide id="5" orient="horz" pos="360" userDrawn="1">
          <p15:clr>
            <a:srgbClr val="F26B43"/>
          </p15:clr>
        </p15:guide>
        <p15:guide id="6" orient="horz" pos="39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a:xfrm>
            <a:off x="694871" y="4901450"/>
            <a:ext cx="10607040" cy="701731"/>
          </a:xfrm>
        </p:spPr>
        <p:txBody>
          <a:bodyPr/>
          <a:lstStyle/>
          <a:p>
            <a:r>
              <a:rPr lang="en-US" dirty="0"/>
              <a:t>Member Referrals</a:t>
            </a:r>
          </a:p>
        </p:txBody>
      </p:sp>
      <p:sp>
        <p:nvSpPr>
          <p:cNvPr id="52" name="Subtitle 51">
            <a:extLst>
              <a:ext uri="{FF2B5EF4-FFF2-40B4-BE49-F238E27FC236}">
                <a16:creationId xmlns:a16="http://schemas.microsoft.com/office/drawing/2014/main" id="{46FF1827-B46B-4BC4-8665-8914CF45DE0C}"/>
              </a:ext>
            </a:extLst>
          </p:cNvPr>
          <p:cNvSpPr>
            <a:spLocks noGrp="1"/>
          </p:cNvSpPr>
          <p:nvPr>
            <p:ph type="subTitle" idx="1"/>
          </p:nvPr>
        </p:nvSpPr>
        <p:spPr/>
        <p:txBody>
          <a:bodyPr/>
          <a:lstStyle/>
          <a:p>
            <a:r>
              <a:rPr lang="en-US" dirty="0"/>
              <a:t>Presentation by John Ade-</a:t>
            </a:r>
            <a:r>
              <a:rPr lang="en-US" dirty="0" err="1"/>
              <a:t>Ojo</a:t>
            </a:r>
            <a:endParaRPr lang="en-US" dirty="0"/>
          </a:p>
        </p:txBody>
      </p:sp>
      <p:pic>
        <p:nvPicPr>
          <p:cNvPr id="5" name="Picture Placeholder 4" descr="A picture containing logo&#10;&#10;Description automatically generated">
            <a:extLst>
              <a:ext uri="{FF2B5EF4-FFF2-40B4-BE49-F238E27FC236}">
                <a16:creationId xmlns:a16="http://schemas.microsoft.com/office/drawing/2014/main" id="{65A05431-7335-4C35-BADA-1D5E3ED33367}"/>
              </a:ext>
            </a:extLst>
          </p:cNvPr>
          <p:cNvPicPr>
            <a:picLocks noGrp="1" noChangeAspect="1"/>
          </p:cNvPicPr>
          <p:nvPr>
            <p:ph type="pic" sz="quarter" idx="10"/>
          </p:nvPr>
        </p:nvPicPr>
        <p:blipFill>
          <a:blip r:embed="rId2"/>
          <a:srcRect t="22444" b="22444"/>
          <a:stretch>
            <a:fillRect/>
          </a:stretch>
        </p:blipFill>
        <p:spPr/>
      </p:pic>
    </p:spTree>
    <p:extLst>
      <p:ext uri="{BB962C8B-B14F-4D97-AF65-F5344CB8AC3E}">
        <p14:creationId xmlns:p14="http://schemas.microsoft.com/office/powerpoint/2010/main" val="3830756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p:txBody>
          <a:bodyPr/>
          <a:lstStyle/>
          <a:p>
            <a:r>
              <a:rPr lang="en-US" dirty="0"/>
              <a:t>Contents</a:t>
            </a:r>
          </a:p>
        </p:txBody>
      </p:sp>
      <p:sp>
        <p:nvSpPr>
          <p:cNvPr id="16" name="Rectangle 15">
            <a:extLst>
              <a:ext uri="{FF2B5EF4-FFF2-40B4-BE49-F238E27FC236}">
                <a16:creationId xmlns:a16="http://schemas.microsoft.com/office/drawing/2014/main" id="{4EB8303B-9502-480C-9C51-6EF9094D5E4F}"/>
              </a:ext>
              <a:ext uri="{C183D7F6-B498-43B3-948B-1728B52AA6E4}">
                <adec:decorative xmlns:adec="http://schemas.microsoft.com/office/drawing/2017/decorative" val="1"/>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17" name="Slide Number Placeholder 5">
            <a:extLst>
              <a:ext uri="{FF2B5EF4-FFF2-40B4-BE49-F238E27FC236}">
                <a16:creationId xmlns:a16="http://schemas.microsoft.com/office/drawing/2014/main" id="{3A910B8A-C82A-4E81-9270-CD27D2778597}"/>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US" b="1" smtClean="0">
                <a:solidFill>
                  <a:schemeClr val="bg1"/>
                </a:solidFill>
              </a:rPr>
              <a:pPr/>
              <a:t>2</a:t>
            </a:fld>
            <a:endParaRPr lang="en-US" b="1" dirty="0">
              <a:solidFill>
                <a:schemeClr val="bg1"/>
              </a:solidFill>
            </a:endParaRPr>
          </a:p>
        </p:txBody>
      </p:sp>
      <p:pic>
        <p:nvPicPr>
          <p:cNvPr id="7" name="Picture Placeholder 6" descr="A picture containing logo&#10;&#10;Description automatically generated">
            <a:extLst>
              <a:ext uri="{FF2B5EF4-FFF2-40B4-BE49-F238E27FC236}">
                <a16:creationId xmlns:a16="http://schemas.microsoft.com/office/drawing/2014/main" id="{8EB0610F-2538-4EB9-8F30-83E0C22BA673}"/>
              </a:ext>
            </a:extLst>
          </p:cNvPr>
          <p:cNvPicPr>
            <a:picLocks noGrp="1" noChangeAspect="1"/>
          </p:cNvPicPr>
          <p:nvPr>
            <p:ph type="pic" sz="quarter" idx="13"/>
          </p:nvPr>
        </p:nvPicPr>
        <p:blipFill>
          <a:blip r:embed="rId2"/>
          <a:srcRect t="36472" b="36472"/>
          <a:stretch>
            <a:fillRect/>
          </a:stretch>
        </p:blipFill>
        <p:spPr/>
      </p:pic>
      <p:grpSp>
        <p:nvGrpSpPr>
          <p:cNvPr id="8" name="Group 7">
            <a:extLst>
              <a:ext uri="{FF2B5EF4-FFF2-40B4-BE49-F238E27FC236}">
                <a16:creationId xmlns:a16="http://schemas.microsoft.com/office/drawing/2014/main" id="{86E6865A-2B11-4A15-BDFC-BA60EC798BEB}"/>
              </a:ext>
            </a:extLst>
          </p:cNvPr>
          <p:cNvGrpSpPr/>
          <p:nvPr/>
        </p:nvGrpSpPr>
        <p:grpSpPr>
          <a:xfrm>
            <a:off x="792480" y="2467428"/>
            <a:ext cx="10380617" cy="369332"/>
            <a:chOff x="792480" y="2467428"/>
            <a:chExt cx="10380617" cy="369332"/>
          </a:xfrm>
        </p:grpSpPr>
        <p:sp>
          <p:nvSpPr>
            <p:cNvPr id="5" name="TextBox 4">
              <a:extLst>
                <a:ext uri="{FF2B5EF4-FFF2-40B4-BE49-F238E27FC236}">
                  <a16:creationId xmlns:a16="http://schemas.microsoft.com/office/drawing/2014/main" id="{72A659E8-6F40-432D-A04B-384622C46382}"/>
                </a:ext>
              </a:extLst>
            </p:cNvPr>
            <p:cNvSpPr txBox="1"/>
            <p:nvPr/>
          </p:nvSpPr>
          <p:spPr>
            <a:xfrm>
              <a:off x="792480" y="2467428"/>
              <a:ext cx="10380617" cy="369332"/>
            </a:xfrm>
            <a:prstGeom prst="rect">
              <a:avLst/>
            </a:prstGeom>
            <a:noFill/>
          </p:spPr>
          <p:txBody>
            <a:bodyPr wrap="square" rtlCol="0">
              <a:spAutoFit/>
            </a:bodyPr>
            <a:lstStyle/>
            <a:p>
              <a:r>
                <a:rPr lang="en-GB" dirty="0"/>
                <a:t>Objectives </a:t>
              </a:r>
            </a:p>
          </p:txBody>
        </p:sp>
        <p:sp>
          <p:nvSpPr>
            <p:cNvPr id="6" name="TextBox 5">
              <a:extLst>
                <a:ext uri="{FF2B5EF4-FFF2-40B4-BE49-F238E27FC236}">
                  <a16:creationId xmlns:a16="http://schemas.microsoft.com/office/drawing/2014/main" id="{49798323-F9D2-4A19-A763-859EB4EAC25B}"/>
                </a:ext>
              </a:extLst>
            </p:cNvPr>
            <p:cNvSpPr txBox="1"/>
            <p:nvPr/>
          </p:nvSpPr>
          <p:spPr>
            <a:xfrm>
              <a:off x="2420982" y="2467428"/>
              <a:ext cx="1297577" cy="369332"/>
            </a:xfrm>
            <a:prstGeom prst="rect">
              <a:avLst/>
            </a:prstGeom>
            <a:solidFill>
              <a:srgbClr val="E81693"/>
            </a:solidFill>
          </p:spPr>
          <p:txBody>
            <a:bodyPr wrap="square" rtlCol="0">
              <a:spAutoFit/>
            </a:bodyPr>
            <a:lstStyle/>
            <a:p>
              <a:r>
                <a:rPr lang="en-GB" b="1" dirty="0">
                  <a:solidFill>
                    <a:schemeClr val="bg1"/>
                  </a:solidFill>
                </a:rPr>
                <a:t>Slide 3</a:t>
              </a:r>
            </a:p>
          </p:txBody>
        </p:sp>
      </p:grpSp>
      <p:grpSp>
        <p:nvGrpSpPr>
          <p:cNvPr id="11" name="Group 10">
            <a:extLst>
              <a:ext uri="{FF2B5EF4-FFF2-40B4-BE49-F238E27FC236}">
                <a16:creationId xmlns:a16="http://schemas.microsoft.com/office/drawing/2014/main" id="{1655F84C-86A2-4F47-A781-27F3EC4F48A5}"/>
              </a:ext>
            </a:extLst>
          </p:cNvPr>
          <p:cNvGrpSpPr/>
          <p:nvPr/>
        </p:nvGrpSpPr>
        <p:grpSpPr>
          <a:xfrm>
            <a:off x="792479" y="2881985"/>
            <a:ext cx="10380617" cy="369332"/>
            <a:chOff x="792479" y="2484958"/>
            <a:chExt cx="10380617" cy="369332"/>
          </a:xfrm>
        </p:grpSpPr>
        <p:sp>
          <p:nvSpPr>
            <p:cNvPr id="12" name="TextBox 11">
              <a:extLst>
                <a:ext uri="{FF2B5EF4-FFF2-40B4-BE49-F238E27FC236}">
                  <a16:creationId xmlns:a16="http://schemas.microsoft.com/office/drawing/2014/main" id="{B86167EB-4845-4683-87DF-4AEE937A8A46}"/>
                </a:ext>
              </a:extLst>
            </p:cNvPr>
            <p:cNvSpPr txBox="1"/>
            <p:nvPr/>
          </p:nvSpPr>
          <p:spPr>
            <a:xfrm>
              <a:off x="792479" y="2484958"/>
              <a:ext cx="10380617" cy="369332"/>
            </a:xfrm>
            <a:prstGeom prst="rect">
              <a:avLst/>
            </a:prstGeom>
            <a:noFill/>
          </p:spPr>
          <p:txBody>
            <a:bodyPr wrap="square" rtlCol="0">
              <a:spAutoFit/>
            </a:bodyPr>
            <a:lstStyle/>
            <a:p>
              <a:r>
                <a:rPr lang="en-US" dirty="0"/>
                <a:t>When do our Members Refer? </a:t>
              </a:r>
              <a:r>
                <a:rPr lang="en-GB" dirty="0"/>
                <a:t> </a:t>
              </a:r>
            </a:p>
          </p:txBody>
        </p:sp>
        <p:sp>
          <p:nvSpPr>
            <p:cNvPr id="13" name="TextBox 12">
              <a:extLst>
                <a:ext uri="{FF2B5EF4-FFF2-40B4-BE49-F238E27FC236}">
                  <a16:creationId xmlns:a16="http://schemas.microsoft.com/office/drawing/2014/main" id="{6F924134-0BD6-4DF8-9974-F7352B1843FB}"/>
                </a:ext>
              </a:extLst>
            </p:cNvPr>
            <p:cNvSpPr txBox="1"/>
            <p:nvPr/>
          </p:nvSpPr>
          <p:spPr>
            <a:xfrm>
              <a:off x="4371702" y="2484958"/>
              <a:ext cx="1297577" cy="369332"/>
            </a:xfrm>
            <a:prstGeom prst="rect">
              <a:avLst/>
            </a:prstGeom>
            <a:solidFill>
              <a:srgbClr val="E81693"/>
            </a:solidFill>
          </p:spPr>
          <p:txBody>
            <a:bodyPr wrap="square" rtlCol="0">
              <a:spAutoFit/>
            </a:bodyPr>
            <a:lstStyle/>
            <a:p>
              <a:r>
                <a:rPr lang="en-GB" b="1" dirty="0">
                  <a:solidFill>
                    <a:schemeClr val="bg1"/>
                  </a:solidFill>
                </a:rPr>
                <a:t>Slide 4</a:t>
              </a:r>
            </a:p>
          </p:txBody>
        </p:sp>
      </p:grpSp>
      <p:sp>
        <p:nvSpPr>
          <p:cNvPr id="15" name="TextBox 14">
            <a:extLst>
              <a:ext uri="{FF2B5EF4-FFF2-40B4-BE49-F238E27FC236}">
                <a16:creationId xmlns:a16="http://schemas.microsoft.com/office/drawing/2014/main" id="{BC9FA09A-3A6A-4927-926B-E48626EF04AF}"/>
              </a:ext>
            </a:extLst>
          </p:cNvPr>
          <p:cNvSpPr txBox="1"/>
          <p:nvPr/>
        </p:nvSpPr>
        <p:spPr>
          <a:xfrm>
            <a:off x="792479" y="3288386"/>
            <a:ext cx="10380617" cy="369332"/>
          </a:xfrm>
          <a:prstGeom prst="rect">
            <a:avLst/>
          </a:prstGeom>
          <a:noFill/>
        </p:spPr>
        <p:txBody>
          <a:bodyPr wrap="square" rtlCol="0">
            <a:spAutoFit/>
          </a:bodyPr>
          <a:lstStyle/>
          <a:p>
            <a:r>
              <a:rPr lang="en-US" dirty="0"/>
              <a:t>Do Acquisitions Channels Impact How Members Refer ? </a:t>
            </a:r>
            <a:endParaRPr lang="en-GB" dirty="0"/>
          </a:p>
        </p:txBody>
      </p:sp>
      <p:sp>
        <p:nvSpPr>
          <p:cNvPr id="18" name="TextBox 17">
            <a:extLst>
              <a:ext uri="{FF2B5EF4-FFF2-40B4-BE49-F238E27FC236}">
                <a16:creationId xmlns:a16="http://schemas.microsoft.com/office/drawing/2014/main" id="{A24C8418-5E6D-427F-A845-E3CE2C06D58B}"/>
              </a:ext>
            </a:extLst>
          </p:cNvPr>
          <p:cNvSpPr txBox="1"/>
          <p:nvPr/>
        </p:nvSpPr>
        <p:spPr>
          <a:xfrm>
            <a:off x="7302136" y="3288386"/>
            <a:ext cx="1297577" cy="369332"/>
          </a:xfrm>
          <a:prstGeom prst="rect">
            <a:avLst/>
          </a:prstGeom>
          <a:solidFill>
            <a:srgbClr val="E81693"/>
          </a:solidFill>
        </p:spPr>
        <p:txBody>
          <a:bodyPr wrap="square" rtlCol="0">
            <a:spAutoFit/>
          </a:bodyPr>
          <a:lstStyle/>
          <a:p>
            <a:r>
              <a:rPr lang="en-GB" b="1" dirty="0">
                <a:solidFill>
                  <a:schemeClr val="bg1"/>
                </a:solidFill>
              </a:rPr>
              <a:t>Slide 5</a:t>
            </a:r>
          </a:p>
        </p:txBody>
      </p:sp>
      <p:grpSp>
        <p:nvGrpSpPr>
          <p:cNvPr id="19" name="Group 18">
            <a:extLst>
              <a:ext uri="{FF2B5EF4-FFF2-40B4-BE49-F238E27FC236}">
                <a16:creationId xmlns:a16="http://schemas.microsoft.com/office/drawing/2014/main" id="{869C1734-8289-40AA-A435-8FA08629CD8C}"/>
              </a:ext>
            </a:extLst>
          </p:cNvPr>
          <p:cNvGrpSpPr/>
          <p:nvPr/>
        </p:nvGrpSpPr>
        <p:grpSpPr>
          <a:xfrm>
            <a:off x="792479" y="3694787"/>
            <a:ext cx="10380617" cy="369332"/>
            <a:chOff x="792479" y="2484958"/>
            <a:chExt cx="10380617" cy="369332"/>
          </a:xfrm>
        </p:grpSpPr>
        <p:sp>
          <p:nvSpPr>
            <p:cNvPr id="20" name="TextBox 19">
              <a:extLst>
                <a:ext uri="{FF2B5EF4-FFF2-40B4-BE49-F238E27FC236}">
                  <a16:creationId xmlns:a16="http://schemas.microsoft.com/office/drawing/2014/main" id="{C6DE695B-1ED3-469D-990B-CA717C85E715}"/>
                </a:ext>
              </a:extLst>
            </p:cNvPr>
            <p:cNvSpPr txBox="1"/>
            <p:nvPr/>
          </p:nvSpPr>
          <p:spPr>
            <a:xfrm>
              <a:off x="792479" y="2484958"/>
              <a:ext cx="10380617" cy="369332"/>
            </a:xfrm>
            <a:prstGeom prst="rect">
              <a:avLst/>
            </a:prstGeom>
            <a:noFill/>
          </p:spPr>
          <p:txBody>
            <a:bodyPr wrap="square" rtlCol="0">
              <a:spAutoFit/>
            </a:bodyPr>
            <a:lstStyle/>
            <a:p>
              <a:r>
                <a:rPr lang="en-US" dirty="0"/>
                <a:t>How Should we Target Emails?  </a:t>
              </a:r>
              <a:r>
                <a:rPr lang="en-GB" dirty="0"/>
                <a:t> </a:t>
              </a:r>
            </a:p>
          </p:txBody>
        </p:sp>
        <p:sp>
          <p:nvSpPr>
            <p:cNvPr id="21" name="TextBox 20">
              <a:extLst>
                <a:ext uri="{FF2B5EF4-FFF2-40B4-BE49-F238E27FC236}">
                  <a16:creationId xmlns:a16="http://schemas.microsoft.com/office/drawing/2014/main" id="{56F34AD4-E4B0-4234-B710-D452B98B71EE}"/>
                </a:ext>
              </a:extLst>
            </p:cNvPr>
            <p:cNvSpPr txBox="1"/>
            <p:nvPr/>
          </p:nvSpPr>
          <p:spPr>
            <a:xfrm>
              <a:off x="4406536" y="2484958"/>
              <a:ext cx="1297577" cy="369332"/>
            </a:xfrm>
            <a:prstGeom prst="rect">
              <a:avLst/>
            </a:prstGeom>
            <a:solidFill>
              <a:srgbClr val="E81693"/>
            </a:solidFill>
          </p:spPr>
          <p:txBody>
            <a:bodyPr wrap="square" rtlCol="0">
              <a:spAutoFit/>
            </a:bodyPr>
            <a:lstStyle/>
            <a:p>
              <a:r>
                <a:rPr lang="en-GB" b="1" dirty="0">
                  <a:solidFill>
                    <a:schemeClr val="bg1"/>
                  </a:solidFill>
                </a:rPr>
                <a:t>Slide 4</a:t>
              </a:r>
            </a:p>
          </p:txBody>
        </p:sp>
      </p:grpSp>
    </p:spTree>
    <p:extLst>
      <p:ext uri="{BB962C8B-B14F-4D97-AF65-F5344CB8AC3E}">
        <p14:creationId xmlns:p14="http://schemas.microsoft.com/office/powerpoint/2010/main" val="3159085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1693"/>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Objectives </a:t>
            </a:r>
          </a:p>
        </p:txBody>
      </p:sp>
      <p:sp>
        <p:nvSpPr>
          <p:cNvPr id="13" name="Content Placeholder 12">
            <a:extLst>
              <a:ext uri="{FF2B5EF4-FFF2-40B4-BE49-F238E27FC236}">
                <a16:creationId xmlns:a16="http://schemas.microsoft.com/office/drawing/2014/main" id="{265BEEEB-C965-402F-B778-B1CD1494ACE6}"/>
              </a:ext>
            </a:extLst>
          </p:cNvPr>
          <p:cNvSpPr>
            <a:spLocks noGrp="1"/>
          </p:cNvSpPr>
          <p:nvPr>
            <p:ph idx="1"/>
          </p:nvPr>
        </p:nvSpPr>
        <p:spPr>
          <a:xfrm>
            <a:off x="446314" y="1463040"/>
            <a:ext cx="11109959" cy="4770098"/>
          </a:xfrm>
        </p:spPr>
        <p:txBody>
          <a:bodyPr/>
          <a:lstStyle/>
          <a:p>
            <a:pPr marL="342900" indent="-342900">
              <a:buFont typeface="+mj-lt"/>
              <a:buAutoNum type="arabicPeriod"/>
            </a:pPr>
            <a:r>
              <a:rPr lang="en-US" sz="3200" dirty="0">
                <a:solidFill>
                  <a:schemeClr val="bg1"/>
                </a:solidFill>
              </a:rPr>
              <a:t>To understand and quantify when our members refer</a:t>
            </a:r>
          </a:p>
          <a:p>
            <a:pPr marL="342900" indent="-342900">
              <a:buFont typeface="+mj-lt"/>
              <a:buAutoNum type="arabicPeriod"/>
            </a:pPr>
            <a:r>
              <a:rPr lang="en-US" sz="3200" dirty="0">
                <a:solidFill>
                  <a:schemeClr val="bg1"/>
                </a:solidFill>
              </a:rPr>
              <a:t>Understand whether acquisitions channels significantly impact how members refer</a:t>
            </a:r>
          </a:p>
          <a:p>
            <a:pPr marL="342900" indent="-342900">
              <a:buFont typeface="+mj-lt"/>
              <a:buAutoNum type="arabicPeriod"/>
            </a:pPr>
            <a:r>
              <a:rPr lang="en-US" sz="3200" dirty="0">
                <a:solidFill>
                  <a:schemeClr val="bg1"/>
                </a:solidFill>
              </a:rPr>
              <a:t>Guide email targeting to determine when and to whom we send emails encouraging members to refer their friends</a:t>
            </a:r>
          </a:p>
        </p:txBody>
      </p:sp>
    </p:spTree>
    <p:extLst>
      <p:ext uri="{BB962C8B-B14F-4D97-AF65-F5344CB8AC3E}">
        <p14:creationId xmlns:p14="http://schemas.microsoft.com/office/powerpoint/2010/main" val="2994797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382863" y="314165"/>
            <a:ext cx="3932237" cy="1089529"/>
          </a:xfrm>
        </p:spPr>
        <p:txBody>
          <a:bodyPr wrap="square" anchor="ctr">
            <a:normAutofit/>
          </a:bodyPr>
          <a:lstStyle/>
          <a:p>
            <a:r>
              <a:rPr lang="en-US" dirty="0"/>
              <a:t>When do our members refer? </a:t>
            </a:r>
            <a:endParaRPr lang="en-GB" dirty="0"/>
          </a:p>
        </p:txBody>
      </p:sp>
      <p:sp>
        <p:nvSpPr>
          <p:cNvPr id="13" name="Content Placeholder 12">
            <a:extLst>
              <a:ext uri="{FF2B5EF4-FFF2-40B4-BE49-F238E27FC236}">
                <a16:creationId xmlns:a16="http://schemas.microsoft.com/office/drawing/2014/main" id="{265BEEEB-C965-402F-B778-B1CD1494ACE6}"/>
              </a:ext>
            </a:extLst>
          </p:cNvPr>
          <p:cNvSpPr>
            <a:spLocks noGrp="1"/>
          </p:cNvSpPr>
          <p:nvPr>
            <p:ph type="body" sz="half" idx="2"/>
          </p:nvPr>
        </p:nvSpPr>
        <p:spPr>
          <a:xfrm>
            <a:off x="279141" y="1390254"/>
            <a:ext cx="6281682" cy="3194431"/>
          </a:xfrm>
        </p:spPr>
        <p:txBody>
          <a:bodyPr>
            <a:normAutofit lnSpcReduction="10000"/>
          </a:bodyPr>
          <a:lstStyle/>
          <a:p>
            <a:r>
              <a:rPr lang="en-US" dirty="0"/>
              <a:t>Our sample is 832 Bulb members that have referred a friend vs. 997 who did not.</a:t>
            </a:r>
          </a:p>
          <a:p>
            <a:r>
              <a:rPr lang="en-US" b="1" dirty="0"/>
              <a:t>Referrers</a:t>
            </a:r>
            <a:r>
              <a:rPr lang="en-US" dirty="0"/>
              <a:t>: The average membership time for referrers is between 263 and 281 days.</a:t>
            </a:r>
          </a:p>
          <a:p>
            <a:r>
              <a:rPr lang="en-US" dirty="0"/>
              <a:t>The average time to first referral from sign-up is between 95 and 111 days</a:t>
            </a:r>
          </a:p>
          <a:p>
            <a:r>
              <a:rPr lang="en-US" dirty="0"/>
              <a:t>75% of referrers have been members for 169 days or more.</a:t>
            </a:r>
          </a:p>
          <a:p>
            <a:r>
              <a:rPr lang="en-US" b="1" i="1" dirty="0"/>
              <a:t>Non-Referrers</a:t>
            </a:r>
            <a:r>
              <a:rPr lang="en-US" dirty="0"/>
              <a:t>: The average membership for Non-referrers is between 170 and 187 days.</a:t>
            </a:r>
          </a:p>
          <a:p>
            <a:r>
              <a:rPr lang="en-US" dirty="0"/>
              <a:t>25% of non-referrers have been members for less than two months (57 days). </a:t>
            </a:r>
          </a:p>
          <a:p>
            <a:r>
              <a:rPr lang="en-US" i="1" dirty="0"/>
              <a:t>Note: all intervals are at a 95% confidence</a:t>
            </a:r>
          </a:p>
          <a:p>
            <a:endParaRPr lang="en-US" dirty="0"/>
          </a:p>
          <a:p>
            <a:endParaRPr lang="en-GB" dirty="0"/>
          </a:p>
          <a:p>
            <a:endParaRPr lang="en-US" dirty="0"/>
          </a:p>
          <a:p>
            <a:endParaRPr lang="en-US" dirty="0"/>
          </a:p>
          <a:p>
            <a:endParaRPr lang="en-US" dirty="0"/>
          </a:p>
          <a:p>
            <a:pPr marL="342900" indent="-342900">
              <a:buAutoNum type="arabicParenR"/>
            </a:pPr>
            <a:endParaRPr lang="en-US" dirty="0"/>
          </a:p>
          <a:p>
            <a:endParaRPr lang="en-US" dirty="0"/>
          </a:p>
          <a:p>
            <a:endParaRPr lang="en-GB" dirty="0"/>
          </a:p>
        </p:txBody>
      </p:sp>
      <p:pic>
        <p:nvPicPr>
          <p:cNvPr id="7" name="Picture 6" descr="A person standing next to a forest&#10;&#10;Description automatically generated">
            <a:extLst>
              <a:ext uri="{FF2B5EF4-FFF2-40B4-BE49-F238E27FC236}">
                <a16:creationId xmlns:a16="http://schemas.microsoft.com/office/drawing/2014/main" id="{2143362C-6DDA-468D-9EB4-3DFF7F10BE33}"/>
              </a:ext>
            </a:extLst>
          </p:cNvPr>
          <p:cNvPicPr>
            <a:picLocks noChangeAspect="1"/>
          </p:cNvPicPr>
          <p:nvPr/>
        </p:nvPicPr>
        <p:blipFill>
          <a:blip r:embed="rId2"/>
          <a:stretch>
            <a:fillRect/>
          </a:stretch>
        </p:blipFill>
        <p:spPr>
          <a:xfrm>
            <a:off x="6832960" y="1403694"/>
            <a:ext cx="4545875" cy="3030583"/>
          </a:xfrm>
          <a:prstGeom prst="rect">
            <a:avLst/>
          </a:prstGeom>
        </p:spPr>
      </p:pic>
      <p:sp>
        <p:nvSpPr>
          <p:cNvPr id="8" name="TextBox 7">
            <a:extLst>
              <a:ext uri="{FF2B5EF4-FFF2-40B4-BE49-F238E27FC236}">
                <a16:creationId xmlns:a16="http://schemas.microsoft.com/office/drawing/2014/main" id="{F839EDC0-A1C9-4C10-9105-94CB55BB7103}"/>
              </a:ext>
            </a:extLst>
          </p:cNvPr>
          <p:cNvSpPr txBox="1"/>
          <p:nvPr/>
        </p:nvSpPr>
        <p:spPr>
          <a:xfrm>
            <a:off x="272920" y="4792936"/>
            <a:ext cx="6287903" cy="1477328"/>
          </a:xfrm>
          <a:prstGeom prst="rect">
            <a:avLst/>
          </a:prstGeom>
          <a:solidFill>
            <a:srgbClr val="E81693"/>
          </a:solidFill>
        </p:spPr>
        <p:txBody>
          <a:bodyPr wrap="square" rtlCol="0">
            <a:spAutoFit/>
          </a:bodyPr>
          <a:lstStyle/>
          <a:p>
            <a:r>
              <a:rPr lang="en-US" b="1" i="1" dirty="0">
                <a:solidFill>
                  <a:schemeClr val="bg1"/>
                </a:solidFill>
              </a:rPr>
              <a:t>Key Takeaway </a:t>
            </a:r>
          </a:p>
          <a:p>
            <a:r>
              <a:rPr lang="en-US" dirty="0">
                <a:solidFill>
                  <a:schemeClr val="bg1"/>
                </a:solidFill>
              </a:rPr>
              <a:t>Non-referrers tend to be newer customers. The statistics indicate that many non-referrers might not have reached optimum membership maturity to make referrals yet.</a:t>
            </a:r>
          </a:p>
        </p:txBody>
      </p:sp>
    </p:spTree>
    <p:extLst>
      <p:ext uri="{BB962C8B-B14F-4D97-AF65-F5344CB8AC3E}">
        <p14:creationId xmlns:p14="http://schemas.microsoft.com/office/powerpoint/2010/main" val="2244405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374154" y="297748"/>
            <a:ext cx="7925115" cy="1089529"/>
          </a:xfrm>
        </p:spPr>
        <p:txBody>
          <a:bodyPr wrap="square" anchor="ctr">
            <a:normAutofit/>
          </a:bodyPr>
          <a:lstStyle/>
          <a:p>
            <a:r>
              <a:rPr lang="en-US" dirty="0"/>
              <a:t>Do Acquisitions Channels Impact How Members Refer ? </a:t>
            </a:r>
            <a:endParaRPr lang="en-GB" dirty="0"/>
          </a:p>
        </p:txBody>
      </p:sp>
      <p:sp>
        <p:nvSpPr>
          <p:cNvPr id="13" name="Content Placeholder 12">
            <a:extLst>
              <a:ext uri="{FF2B5EF4-FFF2-40B4-BE49-F238E27FC236}">
                <a16:creationId xmlns:a16="http://schemas.microsoft.com/office/drawing/2014/main" id="{265BEEEB-C965-402F-B778-B1CD1494ACE6}"/>
              </a:ext>
            </a:extLst>
          </p:cNvPr>
          <p:cNvSpPr>
            <a:spLocks noGrp="1"/>
          </p:cNvSpPr>
          <p:nvPr>
            <p:ph type="body" sz="half" idx="2"/>
          </p:nvPr>
        </p:nvSpPr>
        <p:spPr>
          <a:xfrm>
            <a:off x="374154" y="1387277"/>
            <a:ext cx="11484740" cy="3082086"/>
          </a:xfrm>
        </p:spPr>
        <p:txBody>
          <a:bodyPr>
            <a:normAutofit lnSpcReduction="10000"/>
          </a:bodyPr>
          <a:lstStyle/>
          <a:p>
            <a:r>
              <a:rPr lang="en-GB" dirty="0"/>
              <a:t>Customer acquisition channels appear to significantly impact whether a member will refer a friend or not. This is the case even when you adjust for membership tenure.</a:t>
            </a:r>
          </a:p>
          <a:p>
            <a:r>
              <a:rPr lang="en-GB" b="1" i="1" dirty="0"/>
              <a:t>Approach</a:t>
            </a:r>
            <a:r>
              <a:rPr lang="en-GB" dirty="0"/>
              <a:t>: A chi squared test of independence was performed between the acquisitions channel and the referrer indicator. The test showed that channel and referrer indicator are not independent. </a:t>
            </a:r>
          </a:p>
          <a:p>
            <a:r>
              <a:rPr lang="en-GB" dirty="0"/>
              <a:t>Note: Statistically significant test result indicates large enough sample size.</a:t>
            </a:r>
          </a:p>
          <a:p>
            <a:r>
              <a:rPr lang="en-GB" b="1" i="1" dirty="0"/>
              <a:t>Modelling</a:t>
            </a:r>
          </a:p>
          <a:p>
            <a:r>
              <a:rPr lang="en-GB" dirty="0"/>
              <a:t>The direction of this relationship was assessed using a logistic regression model with the features; Acquisitions channel and bulb membership time.</a:t>
            </a:r>
          </a:p>
          <a:p>
            <a:pPr lvl="1"/>
            <a:r>
              <a:rPr lang="en-GB" b="1" i="1" dirty="0"/>
              <a:t>Model Performance</a:t>
            </a:r>
            <a:r>
              <a:rPr lang="en-GB" i="1" dirty="0"/>
              <a:t>: </a:t>
            </a:r>
            <a:r>
              <a:rPr lang="en-GB" dirty="0"/>
              <a:t>The model evaluation criteria used was AUC. It scored 0.71 on the test data.  This is acceptable for the number of features in the model and the use case. The model was training using ML best practices for the size of data.</a:t>
            </a:r>
          </a:p>
          <a:p>
            <a:r>
              <a:rPr lang="en-GB" dirty="0"/>
              <a:t>The approach intends to assess the strength and direction of the relationship between channels and how members refer friends whilst accounting for membership times.</a:t>
            </a:r>
          </a:p>
          <a:p>
            <a:endParaRPr lang="en-GB" b="1" dirty="0"/>
          </a:p>
          <a:p>
            <a:endParaRPr lang="en-GB" dirty="0"/>
          </a:p>
          <a:p>
            <a:endParaRPr lang="en-GB" dirty="0"/>
          </a:p>
          <a:p>
            <a:endParaRPr lang="en-GB" dirty="0"/>
          </a:p>
          <a:p>
            <a:endParaRPr lang="en-US" dirty="0"/>
          </a:p>
          <a:p>
            <a:endParaRPr lang="en-US" dirty="0"/>
          </a:p>
          <a:p>
            <a:endParaRPr lang="en-US" dirty="0"/>
          </a:p>
          <a:p>
            <a:pPr marL="342900" indent="-342900">
              <a:buAutoNum type="arabicParenR"/>
            </a:pPr>
            <a:endParaRPr lang="en-US" dirty="0"/>
          </a:p>
          <a:p>
            <a:endParaRPr lang="en-US" dirty="0"/>
          </a:p>
          <a:p>
            <a:endParaRPr lang="en-GB" dirty="0"/>
          </a:p>
        </p:txBody>
      </p:sp>
      <p:sp>
        <p:nvSpPr>
          <p:cNvPr id="7" name="TextBox 6">
            <a:extLst>
              <a:ext uri="{FF2B5EF4-FFF2-40B4-BE49-F238E27FC236}">
                <a16:creationId xmlns:a16="http://schemas.microsoft.com/office/drawing/2014/main" id="{399940BF-53CF-41F0-A8E4-D3AA04D35F96}"/>
              </a:ext>
            </a:extLst>
          </p:cNvPr>
          <p:cNvSpPr txBox="1"/>
          <p:nvPr/>
        </p:nvSpPr>
        <p:spPr>
          <a:xfrm>
            <a:off x="374155" y="4593560"/>
            <a:ext cx="11386224" cy="1754326"/>
          </a:xfrm>
          <a:prstGeom prst="rect">
            <a:avLst/>
          </a:prstGeom>
          <a:solidFill>
            <a:srgbClr val="E81693"/>
          </a:solidFill>
        </p:spPr>
        <p:txBody>
          <a:bodyPr wrap="square" rtlCol="0">
            <a:spAutoFit/>
          </a:bodyPr>
          <a:lstStyle/>
          <a:p>
            <a:r>
              <a:rPr lang="en-US" b="1" i="1" dirty="0">
                <a:solidFill>
                  <a:schemeClr val="bg1"/>
                </a:solidFill>
              </a:rPr>
              <a:t>Key Takeaway </a:t>
            </a:r>
          </a:p>
          <a:p>
            <a:r>
              <a:rPr lang="en-US" b="1" i="1" dirty="0">
                <a:solidFill>
                  <a:schemeClr val="tx1">
                    <a:lumMod val="85000"/>
                    <a:lumOff val="15000"/>
                  </a:schemeClr>
                </a:solidFill>
              </a:rPr>
              <a:t>Referrers</a:t>
            </a:r>
            <a:r>
              <a:rPr lang="en-US" b="1" i="1" dirty="0">
                <a:solidFill>
                  <a:schemeClr val="bg1"/>
                </a:solidFill>
              </a:rPr>
              <a:t>: </a:t>
            </a:r>
            <a:r>
              <a:rPr lang="en-US" i="1" dirty="0">
                <a:solidFill>
                  <a:schemeClr val="bg1"/>
                </a:solidFill>
              </a:rPr>
              <a:t>Members that referred a friend are 2.1 times more likely to have been referred by a friend than members that didn’t refer a friend</a:t>
            </a:r>
            <a:r>
              <a:rPr lang="en-US" b="1" i="1" dirty="0">
                <a:solidFill>
                  <a:schemeClr val="bg1"/>
                </a:solidFill>
              </a:rPr>
              <a:t>.</a:t>
            </a:r>
          </a:p>
          <a:p>
            <a:r>
              <a:rPr lang="en-US" b="1" i="1" dirty="0">
                <a:solidFill>
                  <a:schemeClr val="tx1">
                    <a:lumMod val="85000"/>
                    <a:lumOff val="15000"/>
                  </a:schemeClr>
                </a:solidFill>
              </a:rPr>
              <a:t>Non-Referrers</a:t>
            </a:r>
            <a:r>
              <a:rPr lang="en-US" b="1" i="1" dirty="0">
                <a:solidFill>
                  <a:schemeClr val="bg1"/>
                </a:solidFill>
              </a:rPr>
              <a:t>: </a:t>
            </a:r>
            <a:r>
              <a:rPr lang="en-US" i="1" dirty="0">
                <a:solidFill>
                  <a:schemeClr val="bg1"/>
                </a:solidFill>
              </a:rPr>
              <a:t>Members that didn’t refer a friend are 1.5 times more likely to have been acquired via Bulb direct and 3.6 times more likely to have been acquired through a price comparison than those that did refer </a:t>
            </a:r>
            <a:r>
              <a:rPr lang="en-US" i="1">
                <a:solidFill>
                  <a:schemeClr val="bg1"/>
                </a:solidFill>
              </a:rPr>
              <a:t>a friend.</a:t>
            </a:r>
            <a:endParaRPr lang="en-US" i="1" dirty="0">
              <a:solidFill>
                <a:schemeClr val="bg1"/>
              </a:solidFill>
            </a:endParaRPr>
          </a:p>
        </p:txBody>
      </p:sp>
    </p:spTree>
    <p:extLst>
      <p:ext uri="{BB962C8B-B14F-4D97-AF65-F5344CB8AC3E}">
        <p14:creationId xmlns:p14="http://schemas.microsoft.com/office/powerpoint/2010/main" val="4186879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327654" y="401423"/>
            <a:ext cx="5721845" cy="337977"/>
          </a:xfrm>
        </p:spPr>
        <p:txBody>
          <a:bodyPr wrap="square" anchor="ctr">
            <a:normAutofit fontScale="90000"/>
          </a:bodyPr>
          <a:lstStyle/>
          <a:p>
            <a:r>
              <a:rPr lang="en-US" dirty="0"/>
              <a:t>How Should we Target Emails? </a:t>
            </a:r>
            <a:endParaRPr lang="en-GB" dirty="0"/>
          </a:p>
        </p:txBody>
      </p:sp>
      <mc:AlternateContent xmlns:mc="http://schemas.openxmlformats.org/markup-compatibility/2006">
        <mc:Choice xmlns:a14="http://schemas.microsoft.com/office/drawing/2010/main" Requires="a14">
          <p:sp>
            <p:nvSpPr>
              <p:cNvPr id="13" name="Content Placeholder 12">
                <a:extLst>
                  <a:ext uri="{FF2B5EF4-FFF2-40B4-BE49-F238E27FC236}">
                    <a16:creationId xmlns:a16="http://schemas.microsoft.com/office/drawing/2014/main" id="{265BEEEB-C965-402F-B778-B1CD1494ACE6}"/>
                  </a:ext>
                </a:extLst>
              </p:cNvPr>
              <p:cNvSpPr>
                <a:spLocks noGrp="1"/>
              </p:cNvSpPr>
              <p:nvPr>
                <p:ph type="body" sz="half" idx="2"/>
              </p:nvPr>
            </p:nvSpPr>
            <p:spPr>
              <a:xfrm>
                <a:off x="384416" y="3255264"/>
                <a:ext cx="11350690" cy="3017520"/>
              </a:xfrm>
              <a:solidFill>
                <a:schemeClr val="bg1"/>
              </a:solidFill>
            </p:spPr>
            <p:txBody>
              <a:bodyPr>
                <a:normAutofit fontScale="85000" lnSpcReduction="10000"/>
              </a:bodyPr>
              <a:lstStyle/>
              <a:p>
                <a:r>
                  <a:rPr lang="en-GB" sz="2100" b="1" dirty="0"/>
                  <a:t>Phase 2</a:t>
                </a:r>
                <a:r>
                  <a:rPr lang="en-GB" dirty="0"/>
                  <a:t>: </a:t>
                </a:r>
                <a:r>
                  <a:rPr lang="en-GB" sz="1300" dirty="0"/>
                  <a:t>We should look to refine email targeting via and expected value framework. The framework can be mapped out as follows: </a:t>
                </a:r>
              </a:p>
              <a:p>
                <a:endParaRPr lang="en-GB" sz="1300" b="0" i="1" dirty="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r>
                        <a:rPr lang="en-GB" sz="1300" b="0" i="1" smtClean="0">
                          <a:latin typeface="Cambria Math" panose="02040503050406030204" pitchFamily="18" charset="0"/>
                        </a:rPr>
                        <m:t>𝐸𝑥𝑝𝑒𝑐𝑡𝑒𝑑</m:t>
                      </m:r>
                      <m:r>
                        <a:rPr lang="en-GB" sz="1300" b="0" i="1" smtClean="0">
                          <a:latin typeface="Cambria Math" panose="02040503050406030204" pitchFamily="18" charset="0"/>
                        </a:rPr>
                        <m:t> </m:t>
                      </m:r>
                      <m:r>
                        <a:rPr lang="en-GB" sz="1300" b="0" i="1" smtClean="0">
                          <a:latin typeface="Cambria Math" panose="02040503050406030204" pitchFamily="18" charset="0"/>
                        </a:rPr>
                        <m:t>𝐵𝑒𝑛𝑒𝑓𝑖𝑡</m:t>
                      </m:r>
                      <m:r>
                        <a:rPr lang="en-GB" sz="1300" b="0" i="1" smtClean="0">
                          <a:latin typeface="Cambria Math" panose="02040503050406030204" pitchFamily="18" charset="0"/>
                        </a:rPr>
                        <m:t> </m:t>
                      </m:r>
                      <m:r>
                        <a:rPr lang="en-GB" sz="1300" b="0" i="1" smtClean="0">
                          <a:latin typeface="Cambria Math" panose="02040503050406030204" pitchFamily="18" charset="0"/>
                        </a:rPr>
                        <m:t>𝑜𝑓</m:t>
                      </m:r>
                      <m:r>
                        <a:rPr lang="en-GB" sz="1300" b="0" i="1" smtClean="0">
                          <a:latin typeface="Cambria Math" panose="02040503050406030204" pitchFamily="18" charset="0"/>
                        </a:rPr>
                        <m:t> </m:t>
                      </m:r>
                      <m:r>
                        <a:rPr lang="en-GB" sz="1300" b="0" i="1" smtClean="0">
                          <a:latin typeface="Cambria Math" panose="02040503050406030204" pitchFamily="18" charset="0"/>
                        </a:rPr>
                        <m:t>𝑡𝑎𝑟𝑔𝑒𝑡𝑡𝑖𝑛𝑔</m:t>
                      </m:r>
                      <m:r>
                        <a:rPr lang="en-GB" sz="1300" b="0" i="1" smtClean="0">
                          <a:latin typeface="Cambria Math" panose="02040503050406030204" pitchFamily="18" charset="0"/>
                        </a:rPr>
                        <m:t>=</m:t>
                      </m:r>
                      <m:sSub>
                        <m:sSubPr>
                          <m:ctrlPr>
                            <a:rPr lang="en-GB" sz="1300" b="0" i="1" smtClean="0">
                              <a:latin typeface="Cambria Math" panose="02040503050406030204" pitchFamily="18" charset="0"/>
                            </a:rPr>
                          </m:ctrlPr>
                        </m:sSubPr>
                        <m:e>
                          <m:r>
                            <a:rPr lang="en-GB" sz="1300" b="0" i="1" smtClean="0">
                              <a:latin typeface="Cambria Math" panose="02040503050406030204" pitchFamily="18" charset="0"/>
                            </a:rPr>
                            <m:t>𝑃</m:t>
                          </m:r>
                        </m:e>
                        <m:sub>
                          <m:r>
                            <a:rPr lang="en-GB" sz="1300" b="0" i="1" smtClean="0">
                              <a:latin typeface="Cambria Math" panose="02040503050406030204" pitchFamily="18" charset="0"/>
                            </a:rPr>
                            <m:t>𝑅</m:t>
                          </m:r>
                        </m:sub>
                      </m:sSub>
                      <m:d>
                        <m:dPr>
                          <m:ctrlPr>
                            <a:rPr lang="en-GB" sz="1300" b="0" i="1" smtClean="0">
                              <a:latin typeface="Cambria Math" panose="02040503050406030204" pitchFamily="18" charset="0"/>
                            </a:rPr>
                          </m:ctrlPr>
                        </m:dPr>
                        <m:e>
                          <m:r>
                            <a:rPr lang="en-GB" sz="1300" b="0" i="1" smtClean="0">
                              <a:latin typeface="Cambria Math" panose="02040503050406030204" pitchFamily="18" charset="0"/>
                            </a:rPr>
                            <m:t>𝑋</m:t>
                          </m:r>
                        </m:e>
                      </m:d>
                      <m:sSub>
                        <m:sSubPr>
                          <m:ctrlPr>
                            <a:rPr lang="en-GB" sz="1300" b="0" i="1" smtClean="0">
                              <a:latin typeface="Cambria Math" panose="02040503050406030204" pitchFamily="18" charset="0"/>
                            </a:rPr>
                          </m:ctrlPr>
                        </m:sSubPr>
                        <m:e>
                          <m:r>
                            <a:rPr lang="en-GB" sz="1300" b="0" i="1" smtClean="0">
                              <a:latin typeface="Cambria Math" panose="02040503050406030204" pitchFamily="18" charset="0"/>
                            </a:rPr>
                            <m:t>𝑃</m:t>
                          </m:r>
                        </m:e>
                        <m:sub>
                          <m:r>
                            <a:rPr lang="en-GB" sz="1300" b="0" i="1" smtClean="0">
                              <a:latin typeface="Cambria Math" panose="02040503050406030204" pitchFamily="18" charset="0"/>
                            </a:rPr>
                            <m:t>𝐵</m:t>
                          </m:r>
                        </m:sub>
                      </m:sSub>
                      <m:r>
                        <a:rPr lang="en-GB" sz="1300" b="0" i="1" smtClean="0">
                          <a:latin typeface="Cambria Math" panose="02040503050406030204" pitchFamily="18" charset="0"/>
                        </a:rPr>
                        <m:t>(</m:t>
                      </m:r>
                      <m:r>
                        <a:rPr lang="en-GB" sz="1300" b="0" i="1" smtClean="0">
                          <a:latin typeface="Cambria Math" panose="02040503050406030204" pitchFamily="18" charset="0"/>
                        </a:rPr>
                        <m:t>𝑋</m:t>
                      </m:r>
                      <m:r>
                        <a:rPr lang="en-GB" sz="1300" b="1" i="1" smtClean="0">
                          <a:latin typeface="Cambria Math" panose="02040503050406030204" pitchFamily="18" charset="0"/>
                        </a:rPr>
                        <m:t>)</m:t>
                      </m:r>
                      <m:r>
                        <a:rPr lang="en-GB" sz="1300" b="0" i="1" smtClean="0">
                          <a:latin typeface="Cambria Math" panose="02040503050406030204" pitchFamily="18" charset="0"/>
                        </a:rPr>
                        <m:t>∗</m:t>
                      </m:r>
                      <m:sSub>
                        <m:sSubPr>
                          <m:ctrlPr>
                            <a:rPr lang="en-GB" sz="1300" b="0" i="1" smtClean="0">
                              <a:latin typeface="Cambria Math" panose="02040503050406030204" pitchFamily="18" charset="0"/>
                            </a:rPr>
                          </m:ctrlPr>
                        </m:sSubPr>
                        <m:e>
                          <m:r>
                            <a:rPr lang="en-GB" sz="1300" b="0" i="1" smtClean="0">
                              <a:latin typeface="Cambria Math" panose="02040503050406030204" pitchFamily="18" charset="0"/>
                            </a:rPr>
                            <m:t>𝑉</m:t>
                          </m:r>
                        </m:e>
                        <m:sub>
                          <m:r>
                            <a:rPr lang="en-GB" sz="1300" b="0" i="1" smtClean="0">
                              <a:latin typeface="Cambria Math" panose="02040503050406030204" pitchFamily="18" charset="0"/>
                            </a:rPr>
                            <m:t>𝑅</m:t>
                          </m:r>
                        </m:sub>
                      </m:sSub>
                      <m:r>
                        <a:rPr lang="en-GB" sz="1300" b="0" i="1" smtClean="0">
                          <a:latin typeface="Cambria Math" panose="02040503050406030204" pitchFamily="18" charset="0"/>
                        </a:rPr>
                        <m:t>+</m:t>
                      </m:r>
                      <m:d>
                        <m:dPr>
                          <m:begChr m:val="["/>
                          <m:endChr m:val="]"/>
                          <m:ctrlPr>
                            <a:rPr lang="en-GB" sz="1300" b="0" i="1" smtClean="0">
                              <a:latin typeface="Cambria Math" panose="02040503050406030204" pitchFamily="18" charset="0"/>
                            </a:rPr>
                          </m:ctrlPr>
                        </m:dPr>
                        <m:e>
                          <m:r>
                            <a:rPr lang="en-GB" sz="1300" b="0" i="1" smtClean="0">
                              <a:latin typeface="Cambria Math" panose="02040503050406030204" pitchFamily="18" charset="0"/>
                            </a:rPr>
                            <m:t>1−</m:t>
                          </m:r>
                          <m:sSub>
                            <m:sSubPr>
                              <m:ctrlPr>
                                <a:rPr lang="en-GB" sz="1300" i="1">
                                  <a:latin typeface="Cambria Math" panose="02040503050406030204" pitchFamily="18" charset="0"/>
                                </a:rPr>
                              </m:ctrlPr>
                            </m:sSubPr>
                            <m:e>
                              <m:r>
                                <a:rPr lang="en-GB" sz="1300" i="1">
                                  <a:latin typeface="Cambria Math" panose="02040503050406030204" pitchFamily="18" charset="0"/>
                                </a:rPr>
                                <m:t>𝑃</m:t>
                              </m:r>
                            </m:e>
                            <m:sub>
                              <m:r>
                                <a:rPr lang="en-GB" sz="1300" i="1">
                                  <a:latin typeface="Cambria Math" panose="02040503050406030204" pitchFamily="18" charset="0"/>
                                </a:rPr>
                                <m:t>𝑅</m:t>
                              </m:r>
                            </m:sub>
                          </m:sSub>
                          <m:d>
                            <m:dPr>
                              <m:ctrlPr>
                                <a:rPr lang="en-GB" sz="1300" i="1">
                                  <a:latin typeface="Cambria Math" panose="02040503050406030204" pitchFamily="18" charset="0"/>
                                </a:rPr>
                              </m:ctrlPr>
                            </m:dPr>
                            <m:e>
                              <m:r>
                                <a:rPr lang="en-GB" sz="1300" i="1">
                                  <a:latin typeface="Cambria Math" panose="02040503050406030204" pitchFamily="18" charset="0"/>
                                </a:rPr>
                                <m:t>𝑋</m:t>
                              </m:r>
                            </m:e>
                          </m:d>
                          <m:sSub>
                            <m:sSubPr>
                              <m:ctrlPr>
                                <a:rPr lang="en-GB" sz="1300" i="1">
                                  <a:latin typeface="Cambria Math" panose="02040503050406030204" pitchFamily="18" charset="0"/>
                                </a:rPr>
                              </m:ctrlPr>
                            </m:sSubPr>
                            <m:e>
                              <m:r>
                                <a:rPr lang="en-GB" sz="1300" i="1">
                                  <a:latin typeface="Cambria Math" panose="02040503050406030204" pitchFamily="18" charset="0"/>
                                </a:rPr>
                                <m:t>𝑃</m:t>
                              </m:r>
                            </m:e>
                            <m:sub>
                              <m:r>
                                <a:rPr lang="en-GB" sz="1300" i="1">
                                  <a:latin typeface="Cambria Math" panose="02040503050406030204" pitchFamily="18" charset="0"/>
                                </a:rPr>
                                <m:t>𝐵</m:t>
                              </m:r>
                            </m:sub>
                          </m:sSub>
                          <m:d>
                            <m:dPr>
                              <m:ctrlPr>
                                <a:rPr lang="en-GB" sz="1300" i="1">
                                  <a:latin typeface="Cambria Math" panose="02040503050406030204" pitchFamily="18" charset="0"/>
                                </a:rPr>
                              </m:ctrlPr>
                            </m:dPr>
                            <m:e>
                              <m:r>
                                <a:rPr lang="en-GB" sz="1300" i="1">
                                  <a:latin typeface="Cambria Math" panose="02040503050406030204" pitchFamily="18" charset="0"/>
                                </a:rPr>
                                <m:t>𝑋</m:t>
                              </m:r>
                            </m:e>
                          </m:d>
                        </m:e>
                      </m:d>
                      <m:r>
                        <a:rPr lang="en-GB" sz="1300" b="0" i="1" smtClean="0">
                          <a:latin typeface="Cambria Math" panose="02040503050406030204" pitchFamily="18" charset="0"/>
                        </a:rPr>
                        <m:t>∗</m:t>
                      </m:r>
                      <m:sSub>
                        <m:sSubPr>
                          <m:ctrlPr>
                            <a:rPr lang="en-GB" sz="1300" b="0" i="1" smtClean="0">
                              <a:latin typeface="Cambria Math" panose="02040503050406030204" pitchFamily="18" charset="0"/>
                            </a:rPr>
                          </m:ctrlPr>
                        </m:sSubPr>
                        <m:e>
                          <m:sSub>
                            <m:sSubPr>
                              <m:ctrlPr>
                                <a:rPr lang="en-GB" sz="1300" b="0" i="1" smtClean="0">
                                  <a:latin typeface="Cambria Math" panose="02040503050406030204" pitchFamily="18" charset="0"/>
                                </a:rPr>
                              </m:ctrlPr>
                            </m:sSubPr>
                            <m:e>
                              <m:r>
                                <a:rPr lang="en-GB" sz="1300" b="0" i="1" smtClean="0">
                                  <a:latin typeface="Cambria Math" panose="02040503050406030204" pitchFamily="18" charset="0"/>
                                </a:rPr>
                                <m:t>𝑉</m:t>
                              </m:r>
                            </m:e>
                            <m:sub>
                              <m:r>
                                <a:rPr lang="en-GB" sz="1300" b="0" i="1" smtClean="0">
                                  <a:latin typeface="Cambria Math" panose="02040503050406030204" pitchFamily="18" charset="0"/>
                                </a:rPr>
                                <m:t>𝑛</m:t>
                              </m:r>
                            </m:sub>
                          </m:sSub>
                        </m:e>
                        <m:sub>
                          <m:r>
                            <a:rPr lang="en-GB" sz="1300" b="0" i="1" smtClean="0">
                              <a:latin typeface="Cambria Math" panose="02040503050406030204" pitchFamily="18" charset="0"/>
                            </a:rPr>
                            <m:t>𝑅</m:t>
                          </m:r>
                        </m:sub>
                      </m:sSub>
                    </m:oMath>
                  </m:oMathPara>
                </a14:m>
                <a:endParaRPr lang="en-GB" sz="1300" b="0" dirty="0"/>
              </a:p>
              <a:p>
                <a:r>
                  <a:rPr lang="en-GB" sz="1300" dirty="0"/>
                  <a:t>Where; P</a:t>
                </a:r>
                <a:r>
                  <a:rPr lang="en-GB" sz="1300" baseline="-25000" dirty="0"/>
                  <a:t>R</a:t>
                </a:r>
                <a:r>
                  <a:rPr lang="en-GB" sz="1300" dirty="0"/>
                  <a:t>(x)  is the probability of a member with attributes X referring a friend based on the response to the email, P</a:t>
                </a:r>
                <a:r>
                  <a:rPr lang="en-GB" sz="1300" baseline="-25000" dirty="0"/>
                  <a:t>B</a:t>
                </a:r>
                <a:r>
                  <a:rPr lang="en-GB" sz="1300" dirty="0"/>
                  <a:t>(X) the probability that the referral attributes X will become a full member, V</a:t>
                </a:r>
                <a:r>
                  <a:rPr lang="en-GB" sz="1300" baseline="-25000" dirty="0"/>
                  <a:t>R</a:t>
                </a:r>
                <a:r>
                  <a:rPr lang="en-GB" sz="1300" dirty="0"/>
                  <a:t> the customer lifetime-value of the referral and </a:t>
                </a:r>
                <a:r>
                  <a:rPr lang="en-GB" sz="1300" dirty="0" err="1"/>
                  <a:t>V</a:t>
                </a:r>
                <a:r>
                  <a:rPr lang="en-GB" sz="1300" baseline="-25000" dirty="0" err="1"/>
                  <a:t>nR</a:t>
                </a:r>
                <a:r>
                  <a:rPr lang="en-GB" sz="1300" baseline="-25000" dirty="0"/>
                  <a:t> </a:t>
                </a:r>
                <a:r>
                  <a:rPr lang="en-GB" sz="1300" dirty="0"/>
                  <a:t> is the cost of not getting a response (email marketing spend).</a:t>
                </a:r>
              </a:p>
              <a:p>
                <a:r>
                  <a:rPr lang="en-GB" sz="1300" b="1" i="1" dirty="0"/>
                  <a:t>Threshold for decisioning</a:t>
                </a:r>
                <a:r>
                  <a:rPr lang="en-GB" sz="1300" dirty="0"/>
                  <a:t>: The expected benefit of targeting must be greater than a threshold amount to be determined by the key business stakeholder.</a:t>
                </a:r>
              </a:p>
              <a:p>
                <a:r>
                  <a:rPr lang="en-GB" sz="1300" b="1" i="1" dirty="0"/>
                  <a:t>Customer lifetime value</a:t>
                </a:r>
                <a:r>
                  <a:rPr lang="en-GB" sz="1300" i="1" dirty="0"/>
                  <a:t>:  </a:t>
                </a:r>
                <a:r>
                  <a:rPr lang="en-GB" sz="1300" dirty="0"/>
                  <a:t>Revenue models will be required to project the customer lifetime value of a member with attributes X.</a:t>
                </a:r>
              </a:p>
              <a:p>
                <a:r>
                  <a:rPr lang="en-GB" sz="1300" b="1" i="1" dirty="0"/>
                  <a:t>Probability of response &amp; membership</a:t>
                </a:r>
                <a:r>
                  <a:rPr lang="en-GB" sz="1300" i="1" dirty="0"/>
                  <a:t>: </a:t>
                </a:r>
                <a:r>
                  <a:rPr lang="en-GB" sz="1300" dirty="0"/>
                  <a:t>We can build high performance classification models, using </a:t>
                </a:r>
                <a:r>
                  <a:rPr lang="en-GB" sz="1300" dirty="0" err="1"/>
                  <a:t>XGboost</a:t>
                </a:r>
                <a:r>
                  <a:rPr lang="en-GB" sz="1300" dirty="0"/>
                  <a:t> to estimate these probabilities. Models will be trained and tested on our data from phase 1.</a:t>
                </a:r>
              </a:p>
              <a:p>
                <a:r>
                  <a:rPr lang="en-GB" sz="1300" b="1" i="1" dirty="0"/>
                  <a:t>Refining our targeting : </a:t>
                </a:r>
                <a:r>
                  <a:rPr lang="en-GB" sz="1300" dirty="0"/>
                  <a:t>Once the requirements are in place, we will email target only those customers whose probability of response satisfies the condition that the expected benefit of targeting is greater than the threshold. </a:t>
                </a:r>
              </a:p>
              <a:p>
                <a:r>
                  <a:rPr lang="en-GB" sz="1300" b="1" dirty="0"/>
                  <a:t>Measuring Success</a:t>
                </a:r>
                <a:r>
                  <a:rPr lang="en-GB" sz="1300" dirty="0"/>
                  <a:t>: We can run the approaches for Phase 1 and Phase 2 in parallel as an A/B test. The metrics we should capture are; conversion rate and Revenue. Along side the following guardrail metrics; marketing spend, email impressions, email engagement so that we can identify any issues with the experiment.  Ultimately, the expected benefit framework should optimise revenue. </a:t>
                </a:r>
                <a:endParaRPr lang="en-GB" dirty="0"/>
              </a:p>
              <a:p>
                <a:endParaRPr lang="en-GB" dirty="0"/>
              </a:p>
              <a:p>
                <a:endParaRPr lang="en-GB" dirty="0"/>
              </a:p>
              <a:p>
                <a:endParaRPr lang="en-GB" baseline="-25000" dirty="0"/>
              </a:p>
              <a:p>
                <a:endParaRPr lang="en-GB" b="1" dirty="0"/>
              </a:p>
              <a:p>
                <a:endParaRPr lang="en-GB" dirty="0"/>
              </a:p>
              <a:p>
                <a:endParaRPr lang="en-GB" dirty="0"/>
              </a:p>
              <a:p>
                <a:endParaRPr lang="en-GB" dirty="0"/>
              </a:p>
              <a:p>
                <a:endParaRPr lang="en-US" dirty="0"/>
              </a:p>
              <a:p>
                <a:endParaRPr lang="en-US" dirty="0"/>
              </a:p>
              <a:p>
                <a:endParaRPr lang="en-US" dirty="0"/>
              </a:p>
              <a:p>
                <a:pPr marL="342900" indent="-342900">
                  <a:buAutoNum type="arabicParenR"/>
                </a:pPr>
                <a:endParaRPr lang="en-US" dirty="0"/>
              </a:p>
              <a:p>
                <a:endParaRPr lang="en-US" dirty="0"/>
              </a:p>
              <a:p>
                <a:endParaRPr lang="en-GB" dirty="0"/>
              </a:p>
            </p:txBody>
          </p:sp>
        </mc:Choice>
        <mc:Fallback>
          <p:sp>
            <p:nvSpPr>
              <p:cNvPr id="13" name="Content Placeholder 12">
                <a:extLst>
                  <a:ext uri="{FF2B5EF4-FFF2-40B4-BE49-F238E27FC236}">
                    <a16:creationId xmlns:a16="http://schemas.microsoft.com/office/drawing/2014/main" id="{265BEEEB-C965-402F-B778-B1CD1494ACE6}"/>
                  </a:ext>
                </a:extLst>
              </p:cNvPr>
              <p:cNvSpPr>
                <a:spLocks noGrp="1" noRot="1" noChangeAspect="1" noMove="1" noResize="1" noEditPoints="1" noAdjustHandles="1" noChangeArrowheads="1" noChangeShapeType="1" noTextEdit="1"/>
              </p:cNvSpPr>
              <p:nvPr>
                <p:ph type="body" sz="half" idx="2"/>
              </p:nvPr>
            </p:nvSpPr>
            <p:spPr>
              <a:xfrm>
                <a:off x="384416" y="3255264"/>
                <a:ext cx="11350690" cy="3017520"/>
              </a:xfrm>
              <a:blipFill>
                <a:blip r:embed="rId2"/>
                <a:stretch>
                  <a:fillRect l="-430" t="-2828"/>
                </a:stretch>
              </a:blipFill>
            </p:spPr>
            <p:txBody>
              <a:bodyPr/>
              <a:lstStyle/>
              <a:p>
                <a:r>
                  <a:rPr lang="en-GB">
                    <a:noFill/>
                  </a:rPr>
                  <a:t> </a:t>
                </a:r>
              </a:p>
            </p:txBody>
          </p:sp>
        </mc:Fallback>
      </mc:AlternateContent>
      <p:sp>
        <p:nvSpPr>
          <p:cNvPr id="2" name="TextBox 1">
            <a:extLst>
              <a:ext uri="{FF2B5EF4-FFF2-40B4-BE49-F238E27FC236}">
                <a16:creationId xmlns:a16="http://schemas.microsoft.com/office/drawing/2014/main" id="{DD7D2DAF-FFA2-493E-989F-5D8C4BFBB754}"/>
              </a:ext>
            </a:extLst>
          </p:cNvPr>
          <p:cNvSpPr txBox="1"/>
          <p:nvPr/>
        </p:nvSpPr>
        <p:spPr>
          <a:xfrm>
            <a:off x="384416" y="966993"/>
            <a:ext cx="11350690" cy="2215991"/>
          </a:xfrm>
          <a:prstGeom prst="rect">
            <a:avLst/>
          </a:prstGeom>
          <a:solidFill>
            <a:srgbClr val="E81693"/>
          </a:solidFill>
        </p:spPr>
        <p:txBody>
          <a:bodyPr wrap="square" rtlCol="0">
            <a:spAutoFit/>
          </a:bodyPr>
          <a:lstStyle/>
          <a:p>
            <a:r>
              <a:rPr lang="en-GB" b="1" dirty="0"/>
              <a:t>Phase 1</a:t>
            </a:r>
            <a:r>
              <a:rPr lang="en-GB" sz="1200" dirty="0"/>
              <a:t>: </a:t>
            </a:r>
            <a:r>
              <a:rPr lang="en-GB" sz="1200" dirty="0">
                <a:solidFill>
                  <a:schemeClr val="bg2"/>
                </a:solidFill>
              </a:rPr>
              <a:t>Initially we should send emails to a sample of our membership portfolio for data gathering purposes. </a:t>
            </a:r>
          </a:p>
          <a:p>
            <a:endParaRPr lang="en-GB" sz="1200" b="1" dirty="0"/>
          </a:p>
          <a:p>
            <a:r>
              <a:rPr lang="en-GB" sz="1200" dirty="0"/>
              <a:t>Sample</a:t>
            </a:r>
            <a:r>
              <a:rPr lang="en-GB" sz="1200" dirty="0">
                <a:solidFill>
                  <a:schemeClr val="bg2"/>
                </a:solidFill>
              </a:rPr>
              <a:t>: Initially we should look to target customers in the 25</a:t>
            </a:r>
            <a:r>
              <a:rPr lang="en-GB" sz="1200" baseline="30000" dirty="0">
                <a:solidFill>
                  <a:schemeClr val="bg2"/>
                </a:solidFill>
              </a:rPr>
              <a:t>th</a:t>
            </a:r>
            <a:r>
              <a:rPr lang="en-GB" sz="1200" dirty="0">
                <a:solidFill>
                  <a:schemeClr val="bg2"/>
                </a:solidFill>
              </a:rPr>
              <a:t> percentile of membership time that have not yet referred a friend (see slide 4). </a:t>
            </a:r>
            <a:r>
              <a:rPr lang="en-GB" sz="1200" dirty="0" err="1">
                <a:solidFill>
                  <a:schemeClr val="bg2"/>
                </a:solidFill>
              </a:rPr>
              <a:t>i.e</a:t>
            </a:r>
            <a:r>
              <a:rPr lang="en-GB" sz="1200" dirty="0">
                <a:solidFill>
                  <a:schemeClr val="bg2"/>
                </a:solidFill>
              </a:rPr>
              <a:t> those members that have been on book less than two months.  If there are budgeting constrains, we should focus our attention on those customers that have been acquired through price comparison websites and Bulb direct. </a:t>
            </a:r>
          </a:p>
          <a:p>
            <a:endParaRPr lang="en-GB" sz="1200" dirty="0">
              <a:solidFill>
                <a:schemeClr val="bg2"/>
              </a:solidFill>
            </a:endParaRPr>
          </a:p>
          <a:p>
            <a:r>
              <a:rPr lang="en-GB" sz="1200" dirty="0"/>
              <a:t>Emails</a:t>
            </a:r>
            <a:r>
              <a:rPr lang="en-GB" sz="1200" dirty="0">
                <a:solidFill>
                  <a:schemeClr val="bg2"/>
                </a:solidFill>
              </a:rPr>
              <a:t>:  We should send fortnightly emails asking them to refer a friend. This should continue for 256 days post the start of the experiment, in line with the 50</a:t>
            </a:r>
            <a:r>
              <a:rPr lang="en-GB" sz="1200" baseline="30000" dirty="0">
                <a:solidFill>
                  <a:schemeClr val="bg2"/>
                </a:solidFill>
              </a:rPr>
              <a:t>th</a:t>
            </a:r>
            <a:r>
              <a:rPr lang="en-GB" sz="1200" dirty="0">
                <a:solidFill>
                  <a:schemeClr val="bg2"/>
                </a:solidFill>
              </a:rPr>
              <a:t> percentile for friend referrals by membership time with Bulb.  </a:t>
            </a:r>
          </a:p>
          <a:p>
            <a:endParaRPr lang="en-GB" sz="1200" dirty="0">
              <a:solidFill>
                <a:schemeClr val="bg2"/>
              </a:solidFill>
            </a:endParaRPr>
          </a:p>
          <a:p>
            <a:r>
              <a:rPr lang="en-GB" sz="1200" dirty="0"/>
              <a:t>Data</a:t>
            </a:r>
            <a:r>
              <a:rPr lang="en-GB" sz="1200" dirty="0">
                <a:solidFill>
                  <a:schemeClr val="bg2"/>
                </a:solidFill>
              </a:rPr>
              <a:t>: We need to capture responses (referral and bookings) and customer level data from this experimental phase. This is required for the modelling for phase 2.</a:t>
            </a:r>
          </a:p>
        </p:txBody>
      </p:sp>
    </p:spTree>
    <p:extLst>
      <p:ext uri="{BB962C8B-B14F-4D97-AF65-F5344CB8AC3E}">
        <p14:creationId xmlns:p14="http://schemas.microsoft.com/office/powerpoint/2010/main" val="1667563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Picture Placeholder 13">
            <a:extLst>
              <a:ext uri="{FF2B5EF4-FFF2-40B4-BE49-F238E27FC236}">
                <a16:creationId xmlns:a16="http://schemas.microsoft.com/office/drawing/2014/main" id="{8DBDD9F7-3B84-F743-95F4-C9FA74DA597F}"/>
              </a:ext>
            </a:extLst>
          </p:cNvPr>
          <p:cNvSpPr txBox="1">
            <a:spLocks/>
          </p:cNvSpPr>
          <p:nvPr/>
        </p:nvSpPr>
        <p:spPr>
          <a:xfrm flipH="1">
            <a:off x="0" y="3895249"/>
            <a:ext cx="12192000" cy="2962751"/>
          </a:xfrm>
          <a:custGeom>
            <a:avLst/>
            <a:gdLst>
              <a:gd name="connsiteX0" fmla="*/ 12486732 w 13339868"/>
              <a:gd name="connsiteY0" fmla="*/ 1914 h 2962751"/>
              <a:gd name="connsiteX1" fmla="*/ 6703529 w 13339868"/>
              <a:gd name="connsiteY1" fmla="*/ 827870 h 2962751"/>
              <a:gd name="connsiteX2" fmla="*/ 704617 w 13339868"/>
              <a:gd name="connsiteY2" fmla="*/ 1735152 h 2962751"/>
              <a:gd name="connsiteX3" fmla="*/ 0 w 13339868"/>
              <a:gd name="connsiteY3" fmla="*/ 1775657 h 2962751"/>
              <a:gd name="connsiteX4" fmla="*/ 0 w 13339868"/>
              <a:gd name="connsiteY4" fmla="*/ 2962751 h 2962751"/>
              <a:gd name="connsiteX5" fmla="*/ 13339868 w 13339868"/>
              <a:gd name="connsiteY5" fmla="*/ 2962751 h 2962751"/>
              <a:gd name="connsiteX6" fmla="*/ 13339868 w 13339868"/>
              <a:gd name="connsiteY6" fmla="*/ 13763 h 2962751"/>
              <a:gd name="connsiteX7" fmla="*/ 12991874 w 13339868"/>
              <a:gd name="connsiteY7" fmla="*/ 2211 h 2962751"/>
              <a:gd name="connsiteX8" fmla="*/ 12486732 w 13339868"/>
              <a:gd name="connsiteY8" fmla="*/ 1914 h 2962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9868" h="2962751">
                <a:moveTo>
                  <a:pt x="12486732" y="1914"/>
                </a:moveTo>
                <a:cubicBezTo>
                  <a:pt x="11089145" y="23578"/>
                  <a:pt x="9273241" y="233112"/>
                  <a:pt x="6703529" y="827870"/>
                </a:cubicBezTo>
                <a:cubicBezTo>
                  <a:pt x="4500510" y="1337758"/>
                  <a:pt x="2693772" y="1601336"/>
                  <a:pt x="704617" y="1735152"/>
                </a:cubicBezTo>
                <a:lnTo>
                  <a:pt x="0" y="1775657"/>
                </a:lnTo>
                <a:lnTo>
                  <a:pt x="0" y="2962751"/>
                </a:lnTo>
                <a:lnTo>
                  <a:pt x="13339868" y="2962751"/>
                </a:lnTo>
                <a:lnTo>
                  <a:pt x="13339868" y="13763"/>
                </a:lnTo>
                <a:lnTo>
                  <a:pt x="12991874" y="2211"/>
                </a:lnTo>
                <a:cubicBezTo>
                  <a:pt x="12829592" y="-567"/>
                  <a:pt x="12661430" y="-794"/>
                  <a:pt x="12486732" y="1914"/>
                </a:cubicBezTo>
                <a:close/>
              </a:path>
            </a:pathLst>
          </a:custGeom>
          <a:solidFill>
            <a:schemeClr val="tx1">
              <a:alpha val="62000"/>
            </a:schemeClr>
          </a:solidFill>
        </p:spPr>
        <p:txBody>
          <a:bodyPr vert="horz" wrap="square"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1800" b="0" kern="1200" dirty="0">
                <a:solidFill>
                  <a:schemeClr val="tx1">
                    <a:alpha val="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Insert Image</a:t>
            </a:r>
          </a:p>
        </p:txBody>
      </p:sp>
      <p:sp>
        <p:nvSpPr>
          <p:cNvPr id="12" name="Rectangle 11">
            <a:extLst>
              <a:ext uri="{FF2B5EF4-FFF2-40B4-BE49-F238E27FC236}">
                <a16:creationId xmlns:a16="http://schemas.microsoft.com/office/drawing/2014/main" id="{D7F67FDF-D697-3249-AD21-75F6353FFBA5}"/>
              </a:ext>
              <a:ext uri="{C183D7F6-B498-43B3-948B-1728B52AA6E4}">
                <adec:decorative xmlns:adec="http://schemas.microsoft.com/office/drawing/2017/decorative" val="1"/>
              </a:ext>
            </a:extLst>
          </p:cNvPr>
          <p:cNvSpPr/>
          <p:nvPr/>
        </p:nvSpPr>
        <p:spPr>
          <a:xfrm>
            <a:off x="438912" y="4690872"/>
            <a:ext cx="73152"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p:txBody>
          <a:bodyPr/>
          <a:lstStyle/>
          <a:p>
            <a:r>
              <a:rPr lang="en-US" dirty="0"/>
              <a:t>THANK YOU</a:t>
            </a:r>
          </a:p>
        </p:txBody>
      </p:sp>
      <p:pic>
        <p:nvPicPr>
          <p:cNvPr id="5" name="Picture Placeholder 4" descr="A picture containing logo&#10;&#10;Description automatically generated">
            <a:extLst>
              <a:ext uri="{FF2B5EF4-FFF2-40B4-BE49-F238E27FC236}">
                <a16:creationId xmlns:a16="http://schemas.microsoft.com/office/drawing/2014/main" id="{30D834DF-FED8-4736-93A9-F4D6EE14A219}"/>
              </a:ext>
            </a:extLst>
          </p:cNvPr>
          <p:cNvPicPr>
            <a:picLocks noGrp="1" noChangeAspect="1"/>
          </p:cNvPicPr>
          <p:nvPr>
            <p:ph type="pic" sz="quarter" idx="13"/>
          </p:nvPr>
        </p:nvPicPr>
        <p:blipFill>
          <a:blip r:embed="rId2"/>
          <a:srcRect t="7652" b="7652"/>
          <a:stretch>
            <a:fillRect/>
          </a:stretch>
        </p:blipFill>
        <p:spPr>
          <a:xfrm>
            <a:off x="5324209" y="243999"/>
            <a:ext cx="6326909" cy="355888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08218656"/>
      </p:ext>
    </p:extLst>
  </p:cSld>
  <p:clrMapOvr>
    <a:masterClrMapping/>
  </p:clrMapOvr>
</p:sld>
</file>

<file path=ppt/theme/theme1.xml><?xml version="1.0" encoding="utf-8"?>
<a:theme xmlns:a="http://schemas.openxmlformats.org/drawingml/2006/main" name="Office Theme">
  <a:themeElements>
    <a:clrScheme name="MSFT_01">
      <a:dk1>
        <a:sysClr val="windowText" lastClr="000000"/>
      </a:dk1>
      <a:lt1>
        <a:sysClr val="window" lastClr="FFFFFF"/>
      </a:lt1>
      <a:dk2>
        <a:srgbClr val="3F3F3F"/>
      </a:dk2>
      <a:lt2>
        <a:srgbClr val="FFFFFF"/>
      </a:lt2>
      <a:accent1>
        <a:srgbClr val="01C6FD"/>
      </a:accent1>
      <a:accent2>
        <a:srgbClr val="067F9C"/>
      </a:accent2>
      <a:accent3>
        <a:srgbClr val="014E52"/>
      </a:accent3>
      <a:accent4>
        <a:srgbClr val="ED7D31"/>
      </a:accent4>
      <a:accent5>
        <a:srgbClr val="79AE02"/>
      </a:accent5>
      <a:accent6>
        <a:srgbClr val="0070C0"/>
      </a:accent6>
      <a:hlink>
        <a:srgbClr val="01C6FD"/>
      </a:hlink>
      <a:folHlink>
        <a:srgbClr val="954F72"/>
      </a:folHlink>
    </a:clrScheme>
    <a:fontScheme name="MSFT_01">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89715846_Ocean presentation_RVA_v4.potx" id="{354FE8D4-E883-4E79-A422-6A1915D44872}" vid="{AAC9F203-D7BC-4B95-936D-67F55828A5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E2C315-492F-482C-BE04-955377E16A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99B7651-08C1-49A1-AFE9-4E4CD342176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DC3D7A05-DE9A-4773-A113-AAE964924F7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707</TotalTime>
  <Words>922</Words>
  <Application>Microsoft Office PowerPoint</Application>
  <PresentationFormat>Widescreen</PresentationFormat>
  <Paragraphs>81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Cambria Math</vt:lpstr>
      <vt:lpstr>Century Gothic</vt:lpstr>
      <vt:lpstr>Office Theme</vt:lpstr>
      <vt:lpstr>Member Referrals</vt:lpstr>
      <vt:lpstr>Contents</vt:lpstr>
      <vt:lpstr>Objectives </vt:lpstr>
      <vt:lpstr>When do our members refer? </vt:lpstr>
      <vt:lpstr>Do Acquisitions Channels Impact How Members Refer ? </vt:lpstr>
      <vt:lpstr>How Should we Target Emails?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Member Referrals</dc:title>
  <dc:creator>John AdeOjo</dc:creator>
  <cp:lastModifiedBy>John AdeOjo</cp:lastModifiedBy>
  <cp:revision>1</cp:revision>
  <dcterms:created xsi:type="dcterms:W3CDTF">2020-12-04T23:18:32Z</dcterms:created>
  <dcterms:modified xsi:type="dcterms:W3CDTF">2020-12-05T18:00:53Z</dcterms:modified>
</cp:coreProperties>
</file>

<file path=docProps/thumbnail.jpeg>
</file>